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diagrams/data15.xml" ContentType="application/vnd.openxmlformats-officedocument.drawingml.diagramData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diagrams/layout15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26.xml" ContentType="application/vnd.openxmlformats-officedocument.presentationml.notesSlide+xml"/>
  <Override PartName="/ppt/diagrams/quickStyle16.xml" ContentType="application/vnd.openxmlformats-officedocument.drawingml.diagramStyl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804" r:id="rId2"/>
    <p:sldMasterId id="2147483792" r:id="rId3"/>
    <p:sldMasterId id="2147483780" r:id="rId4"/>
  </p:sldMasterIdLst>
  <p:notesMasterIdLst>
    <p:notesMasterId r:id="rId35"/>
  </p:notesMasterIdLst>
  <p:handoutMasterIdLst>
    <p:handoutMasterId r:id="rId36"/>
  </p:handoutMasterIdLst>
  <p:sldIdLst>
    <p:sldId id="873" r:id="rId5"/>
    <p:sldId id="922" r:id="rId6"/>
    <p:sldId id="874" r:id="rId7"/>
    <p:sldId id="882" r:id="rId8"/>
    <p:sldId id="875" r:id="rId9"/>
    <p:sldId id="920" r:id="rId10"/>
    <p:sldId id="921" r:id="rId11"/>
    <p:sldId id="899" r:id="rId12"/>
    <p:sldId id="880" r:id="rId13"/>
    <p:sldId id="900" r:id="rId14"/>
    <p:sldId id="878" r:id="rId15"/>
    <p:sldId id="888" r:id="rId16"/>
    <p:sldId id="889" r:id="rId17"/>
    <p:sldId id="890" r:id="rId18"/>
    <p:sldId id="887" r:id="rId19"/>
    <p:sldId id="886" r:id="rId20"/>
    <p:sldId id="912" r:id="rId21"/>
    <p:sldId id="919" r:id="rId22"/>
    <p:sldId id="885" r:id="rId23"/>
    <p:sldId id="918" r:id="rId24"/>
    <p:sldId id="905" r:id="rId25"/>
    <p:sldId id="913" r:id="rId26"/>
    <p:sldId id="917" r:id="rId27"/>
    <p:sldId id="915" r:id="rId28"/>
    <p:sldId id="898" r:id="rId29"/>
    <p:sldId id="897" r:id="rId30"/>
    <p:sldId id="896" r:id="rId31"/>
    <p:sldId id="908" r:id="rId32"/>
    <p:sldId id="909" r:id="rId33"/>
    <p:sldId id="28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76293" autoAdjust="0"/>
  </p:normalViewPr>
  <p:slideViewPr>
    <p:cSldViewPr>
      <p:cViewPr varScale="1">
        <p:scale>
          <a:sx n="49" d="100"/>
          <a:sy n="4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4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78423-BBA4-4938-9D8D-1EE8D94F59D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CFB921-AAE8-4715-A810-6B3BBE7B9E2A}">
      <dgm:prSet phldrT="[Текст]" custT="1"/>
      <dgm:spPr/>
      <dgm:t>
        <a:bodyPr/>
        <a:lstStyle/>
        <a:p>
          <a:r>
            <a:rPr lang="ru-RU" sz="2000" b="1" dirty="0" smtClean="0"/>
            <a:t>Медицинская услуга </a:t>
          </a:r>
        </a:p>
        <a:p>
          <a:endParaRPr lang="ru-RU" sz="1100" b="1" dirty="0" smtClean="0"/>
        </a:p>
        <a:p>
          <a:r>
            <a:rPr lang="ru-RU" sz="2000" b="1" dirty="0" smtClean="0"/>
            <a:t>Здоровье </a:t>
          </a:r>
        </a:p>
        <a:p>
          <a:endParaRPr lang="ru-RU" sz="1200" b="1" dirty="0" smtClean="0"/>
        </a:p>
        <a:p>
          <a:r>
            <a:rPr lang="ru-RU" sz="2000" b="1" dirty="0" smtClean="0"/>
            <a:t>Вред здоровью </a:t>
          </a:r>
          <a:endParaRPr lang="ru-RU" sz="2000" b="1" dirty="0"/>
        </a:p>
      </dgm:t>
    </dgm:pt>
    <dgm:pt modelId="{B8900D52-B1DE-4E5D-A946-1281516AD84D}" type="parTrans" cxnId="{9590B947-8F4B-4B34-8519-50A15049267B}">
      <dgm:prSet/>
      <dgm:spPr/>
      <dgm:t>
        <a:bodyPr/>
        <a:lstStyle/>
        <a:p>
          <a:endParaRPr lang="ru-RU"/>
        </a:p>
      </dgm:t>
    </dgm:pt>
    <dgm:pt modelId="{5F585254-9323-419D-BDD7-F8285E3E6AF5}" type="sibTrans" cxnId="{9590B947-8F4B-4B34-8519-50A15049267B}">
      <dgm:prSet/>
      <dgm:spPr/>
      <dgm:t>
        <a:bodyPr/>
        <a:lstStyle/>
        <a:p>
          <a:endParaRPr lang="ru-RU"/>
        </a:p>
      </dgm:t>
    </dgm:pt>
    <dgm:pt modelId="{19A10772-2AAE-4380-98CB-A859437B5D18}">
      <dgm:prSet phldrT="[Текст]"/>
      <dgm:spPr/>
      <dgm:t>
        <a:bodyPr/>
        <a:lstStyle/>
        <a:p>
          <a:r>
            <a:rPr lang="ru-RU" dirty="0" smtClean="0"/>
            <a:t>Нормы права </a:t>
          </a:r>
          <a:endParaRPr lang="ru-RU" dirty="0"/>
        </a:p>
      </dgm:t>
    </dgm:pt>
    <dgm:pt modelId="{839CC41E-F8E0-4F79-AADC-006E426C01E5}" type="parTrans" cxnId="{E387BF43-8F3A-45A2-9258-D9E851F84A62}">
      <dgm:prSet/>
      <dgm:spPr/>
      <dgm:t>
        <a:bodyPr/>
        <a:lstStyle/>
        <a:p>
          <a:endParaRPr lang="ru-RU"/>
        </a:p>
      </dgm:t>
    </dgm:pt>
    <dgm:pt modelId="{2439D4BB-E7B0-4194-A3C4-2DFF0EEC709F}" type="sibTrans" cxnId="{E387BF43-8F3A-45A2-9258-D9E851F84A62}">
      <dgm:prSet/>
      <dgm:spPr/>
      <dgm:t>
        <a:bodyPr/>
        <a:lstStyle/>
        <a:p>
          <a:endParaRPr lang="ru-RU"/>
        </a:p>
      </dgm:t>
    </dgm:pt>
    <dgm:pt modelId="{14B51E5F-84B1-4CAD-A792-89C7A926AEB1}">
      <dgm:prSet phldrT="[Текст]"/>
      <dgm:spPr/>
      <dgm:t>
        <a:bodyPr/>
        <a:lstStyle/>
        <a:p>
          <a:r>
            <a:rPr lang="ru-RU" dirty="0" smtClean="0"/>
            <a:t>Правила медицины </a:t>
          </a:r>
          <a:endParaRPr lang="ru-RU" dirty="0"/>
        </a:p>
      </dgm:t>
    </dgm:pt>
    <dgm:pt modelId="{94B5617F-A18C-4DB6-A53D-6245C82972FD}" type="parTrans" cxnId="{70006A24-0781-419F-9D30-BF322C15FDB9}">
      <dgm:prSet/>
      <dgm:spPr/>
      <dgm:t>
        <a:bodyPr/>
        <a:lstStyle/>
        <a:p>
          <a:endParaRPr lang="ru-RU"/>
        </a:p>
      </dgm:t>
    </dgm:pt>
    <dgm:pt modelId="{BCA6043E-5EC9-4600-AABC-0A467E052C24}" type="sibTrans" cxnId="{70006A24-0781-419F-9D30-BF322C15FDB9}">
      <dgm:prSet/>
      <dgm:spPr/>
      <dgm:t>
        <a:bodyPr/>
        <a:lstStyle/>
        <a:p>
          <a:endParaRPr lang="ru-RU"/>
        </a:p>
      </dgm:t>
    </dgm:pt>
    <dgm:pt modelId="{7940F611-770C-4671-B7BE-D55762AD9783}" type="pres">
      <dgm:prSet presAssocID="{68A78423-BBA4-4938-9D8D-1EE8D94F59D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B17EFB-833C-4342-B34B-D59033A78BC0}" type="pres">
      <dgm:prSet presAssocID="{FCCFB921-AAE8-4715-A810-6B3BBE7B9E2A}" presName="centerShape" presStyleLbl="node0" presStyleIdx="0" presStyleCnt="1" custScaleX="133521" custScaleY="193116" custLinFactNeighborX="0" custLinFactNeighborY="5305"/>
      <dgm:spPr/>
      <dgm:t>
        <a:bodyPr/>
        <a:lstStyle/>
        <a:p>
          <a:endParaRPr lang="ru-RU"/>
        </a:p>
      </dgm:t>
    </dgm:pt>
    <dgm:pt modelId="{C272023C-C657-49AE-84E1-BF88E5BDC1C1}" type="pres">
      <dgm:prSet presAssocID="{839CC41E-F8E0-4F79-AADC-006E426C01E5}" presName="parTrans" presStyleLbl="bgSibTrans2D1" presStyleIdx="0" presStyleCnt="2" custLinFactNeighborX="7866" custLinFactNeighborY="22962"/>
      <dgm:spPr/>
      <dgm:t>
        <a:bodyPr/>
        <a:lstStyle/>
        <a:p>
          <a:endParaRPr lang="ru-RU"/>
        </a:p>
      </dgm:t>
    </dgm:pt>
    <dgm:pt modelId="{DE8E24DC-3F77-4975-9FA9-53318598F307}" type="pres">
      <dgm:prSet presAssocID="{19A10772-2AAE-4380-98CB-A859437B5D18}" presName="node" presStyleLbl="node1" presStyleIdx="0" presStyleCnt="2" custRadScaleRad="116858" custRadScaleInc="11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2B9D0-7C6C-4248-BD3C-0D1DFF6E050C}" type="pres">
      <dgm:prSet presAssocID="{94B5617F-A18C-4DB6-A53D-6245C82972FD}" presName="parTrans" presStyleLbl="bgSibTrans2D1" presStyleIdx="1" presStyleCnt="2" custLinFactNeighborX="-10885" custLinFactNeighborY="22962"/>
      <dgm:spPr/>
      <dgm:t>
        <a:bodyPr/>
        <a:lstStyle/>
        <a:p>
          <a:endParaRPr lang="ru-RU"/>
        </a:p>
      </dgm:t>
    </dgm:pt>
    <dgm:pt modelId="{CF643F99-CEC9-4533-BBD3-C31C770ADC25}" type="pres">
      <dgm:prSet presAssocID="{14B51E5F-84B1-4CAD-A792-89C7A926AEB1}" presName="node" presStyleLbl="node1" presStyleIdx="1" presStyleCnt="2" custRadScaleRad="123771" custRadScaleInc="-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87BF43-8F3A-45A2-9258-D9E851F84A62}" srcId="{FCCFB921-AAE8-4715-A810-6B3BBE7B9E2A}" destId="{19A10772-2AAE-4380-98CB-A859437B5D18}" srcOrd="0" destOrd="0" parTransId="{839CC41E-F8E0-4F79-AADC-006E426C01E5}" sibTransId="{2439D4BB-E7B0-4194-A3C4-2DFF0EEC709F}"/>
    <dgm:cxn modelId="{93D092EA-F879-4E1D-A089-F72F50D2AE32}" type="presOf" srcId="{839CC41E-F8E0-4F79-AADC-006E426C01E5}" destId="{C272023C-C657-49AE-84E1-BF88E5BDC1C1}" srcOrd="0" destOrd="0" presId="urn:microsoft.com/office/officeart/2005/8/layout/radial4"/>
    <dgm:cxn modelId="{9590B947-8F4B-4B34-8519-50A15049267B}" srcId="{68A78423-BBA4-4938-9D8D-1EE8D94F59DB}" destId="{FCCFB921-AAE8-4715-A810-6B3BBE7B9E2A}" srcOrd="0" destOrd="0" parTransId="{B8900D52-B1DE-4E5D-A946-1281516AD84D}" sibTransId="{5F585254-9323-419D-BDD7-F8285E3E6AF5}"/>
    <dgm:cxn modelId="{F3BC41D3-4E02-49FA-8EF5-62578E19949F}" type="presOf" srcId="{68A78423-BBA4-4938-9D8D-1EE8D94F59DB}" destId="{7940F611-770C-4671-B7BE-D55762AD9783}" srcOrd="0" destOrd="0" presId="urn:microsoft.com/office/officeart/2005/8/layout/radial4"/>
    <dgm:cxn modelId="{DE3C422D-30EC-42C9-8D0C-3B2C8B78D49F}" type="presOf" srcId="{19A10772-2AAE-4380-98CB-A859437B5D18}" destId="{DE8E24DC-3F77-4975-9FA9-53318598F307}" srcOrd="0" destOrd="0" presId="urn:microsoft.com/office/officeart/2005/8/layout/radial4"/>
    <dgm:cxn modelId="{4CE9AD3E-47F5-4E1B-A5FA-BADC6E1AF0AF}" type="presOf" srcId="{14B51E5F-84B1-4CAD-A792-89C7A926AEB1}" destId="{CF643F99-CEC9-4533-BBD3-C31C770ADC25}" srcOrd="0" destOrd="0" presId="urn:microsoft.com/office/officeart/2005/8/layout/radial4"/>
    <dgm:cxn modelId="{70006A24-0781-419F-9D30-BF322C15FDB9}" srcId="{FCCFB921-AAE8-4715-A810-6B3BBE7B9E2A}" destId="{14B51E5F-84B1-4CAD-A792-89C7A926AEB1}" srcOrd="1" destOrd="0" parTransId="{94B5617F-A18C-4DB6-A53D-6245C82972FD}" sibTransId="{BCA6043E-5EC9-4600-AABC-0A467E052C24}"/>
    <dgm:cxn modelId="{762988C5-A3C8-4BD1-AED8-29BF7691EA17}" type="presOf" srcId="{94B5617F-A18C-4DB6-A53D-6245C82972FD}" destId="{24C2B9D0-7C6C-4248-BD3C-0D1DFF6E050C}" srcOrd="0" destOrd="0" presId="urn:microsoft.com/office/officeart/2005/8/layout/radial4"/>
    <dgm:cxn modelId="{D53342D7-6B4B-4948-93AF-DA13E3A82B49}" type="presOf" srcId="{FCCFB921-AAE8-4715-A810-6B3BBE7B9E2A}" destId="{9BB17EFB-833C-4342-B34B-D59033A78BC0}" srcOrd="0" destOrd="0" presId="urn:microsoft.com/office/officeart/2005/8/layout/radial4"/>
    <dgm:cxn modelId="{7E5F3391-51A5-4D68-ADF6-308A6968D9C3}" type="presParOf" srcId="{7940F611-770C-4671-B7BE-D55762AD9783}" destId="{9BB17EFB-833C-4342-B34B-D59033A78BC0}" srcOrd="0" destOrd="0" presId="urn:microsoft.com/office/officeart/2005/8/layout/radial4"/>
    <dgm:cxn modelId="{2089B796-6B19-4C9B-9175-EEE78BBFD01E}" type="presParOf" srcId="{7940F611-770C-4671-B7BE-D55762AD9783}" destId="{C272023C-C657-49AE-84E1-BF88E5BDC1C1}" srcOrd="1" destOrd="0" presId="urn:microsoft.com/office/officeart/2005/8/layout/radial4"/>
    <dgm:cxn modelId="{904DF7F6-41FA-4C1C-8F1F-FF8A666DA29B}" type="presParOf" srcId="{7940F611-770C-4671-B7BE-D55762AD9783}" destId="{DE8E24DC-3F77-4975-9FA9-53318598F307}" srcOrd="2" destOrd="0" presId="urn:microsoft.com/office/officeart/2005/8/layout/radial4"/>
    <dgm:cxn modelId="{8EA0EB55-D471-49F1-9892-7CF9718A3A21}" type="presParOf" srcId="{7940F611-770C-4671-B7BE-D55762AD9783}" destId="{24C2B9D0-7C6C-4248-BD3C-0D1DFF6E050C}" srcOrd="3" destOrd="0" presId="urn:microsoft.com/office/officeart/2005/8/layout/radial4"/>
    <dgm:cxn modelId="{830BB514-4453-46E6-9E80-1D9A3748CC14}" type="presParOf" srcId="{7940F611-770C-4671-B7BE-D55762AD9783}" destId="{CF643F99-CEC9-4533-BBD3-C31C770ADC2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5B53C4-A6EB-445A-A55E-E24AD94250E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EB2E1E-415A-429E-B18D-08AE41F5188D}">
      <dgm:prSet phldrT="[Текст]" custT="1"/>
      <dgm:spPr/>
      <dgm:t>
        <a:bodyPr/>
        <a:lstStyle/>
        <a:p>
          <a:r>
            <a:rPr lang="ru-RU" sz="2400" b="1" dirty="0" smtClean="0"/>
            <a:t>Институт  специалистов </a:t>
          </a:r>
          <a:endParaRPr lang="ru-RU" sz="2400" b="1" dirty="0"/>
        </a:p>
      </dgm:t>
    </dgm:pt>
    <dgm:pt modelId="{A6C61CED-54E4-4558-8812-61E14844AF3F}" type="parTrans" cxnId="{C2F879DD-0B16-41EC-BC81-F57AABE500FE}">
      <dgm:prSet/>
      <dgm:spPr/>
      <dgm:t>
        <a:bodyPr/>
        <a:lstStyle/>
        <a:p>
          <a:endParaRPr lang="ru-RU"/>
        </a:p>
      </dgm:t>
    </dgm:pt>
    <dgm:pt modelId="{00ACA77D-7EE3-4ACE-9784-5065AE3CF924}" type="sibTrans" cxnId="{C2F879DD-0B16-41EC-BC81-F57AABE500FE}">
      <dgm:prSet/>
      <dgm:spPr/>
      <dgm:t>
        <a:bodyPr/>
        <a:lstStyle/>
        <a:p>
          <a:endParaRPr lang="ru-RU"/>
        </a:p>
      </dgm:t>
    </dgm:pt>
    <dgm:pt modelId="{CAA4AC7E-A196-4EA3-BA54-AAA365267C81}">
      <dgm:prSet phldrT="[Текст]"/>
      <dgm:spPr/>
      <dgm:t>
        <a:bodyPr/>
        <a:lstStyle/>
        <a:p>
          <a:r>
            <a:rPr lang="ru-RU" b="1" dirty="0" smtClean="0"/>
            <a:t>Лица, участвующие в деле </a:t>
          </a:r>
          <a:endParaRPr lang="ru-RU" b="1" dirty="0"/>
        </a:p>
      </dgm:t>
    </dgm:pt>
    <dgm:pt modelId="{63D4C149-FF6A-4272-A70A-1D9A7EFFE1B9}" type="parTrans" cxnId="{F4BB92CB-A208-4797-A0D7-BAC1A3E42C4C}">
      <dgm:prSet/>
      <dgm:spPr/>
      <dgm:t>
        <a:bodyPr/>
        <a:lstStyle/>
        <a:p>
          <a:endParaRPr lang="ru-RU"/>
        </a:p>
      </dgm:t>
    </dgm:pt>
    <dgm:pt modelId="{0F473C23-FD85-484D-B538-A6283FCC6855}" type="sibTrans" cxnId="{F4BB92CB-A208-4797-A0D7-BAC1A3E42C4C}">
      <dgm:prSet/>
      <dgm:spPr/>
      <dgm:t>
        <a:bodyPr/>
        <a:lstStyle/>
        <a:p>
          <a:endParaRPr lang="ru-RU"/>
        </a:p>
      </dgm:t>
    </dgm:pt>
    <dgm:pt modelId="{F6413F84-EA9D-4F0C-8D03-374D5E515FCC}">
      <dgm:prSet phldrT="[Текст]"/>
      <dgm:spPr/>
      <dgm:t>
        <a:bodyPr/>
        <a:lstStyle/>
        <a:p>
          <a:r>
            <a:rPr lang="ru-RU" b="1" dirty="0" smtClean="0"/>
            <a:t>Суд </a:t>
          </a:r>
          <a:endParaRPr lang="ru-RU" b="1" dirty="0"/>
        </a:p>
      </dgm:t>
    </dgm:pt>
    <dgm:pt modelId="{18B16180-80E4-4E27-88E7-479FD30919C5}" type="parTrans" cxnId="{99C544A2-DA00-4B46-B831-8C762D556C0C}">
      <dgm:prSet/>
      <dgm:spPr/>
      <dgm:t>
        <a:bodyPr/>
        <a:lstStyle/>
        <a:p>
          <a:endParaRPr lang="ru-RU"/>
        </a:p>
      </dgm:t>
    </dgm:pt>
    <dgm:pt modelId="{DEADE296-00A7-4EF0-8D98-70ADF564674C}" type="sibTrans" cxnId="{99C544A2-DA00-4B46-B831-8C762D556C0C}">
      <dgm:prSet/>
      <dgm:spPr/>
      <dgm:t>
        <a:bodyPr/>
        <a:lstStyle/>
        <a:p>
          <a:endParaRPr lang="ru-RU"/>
        </a:p>
      </dgm:t>
    </dgm:pt>
    <dgm:pt modelId="{28D14743-5D2C-41EB-B9B2-B5CECE033D71}" type="pres">
      <dgm:prSet presAssocID="{5A5B53C4-A6EB-445A-A55E-E24AD94250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C36B59-AF2B-461D-BF6E-B3F040A314BF}" type="pres">
      <dgm:prSet presAssocID="{9DEB2E1E-415A-429E-B18D-08AE41F5188D}" presName="centerShape" presStyleLbl="node0" presStyleIdx="0" presStyleCnt="1" custScaleX="159005" custScaleY="68557" custLinFactNeighborX="-1115" custLinFactNeighborY="-47389"/>
      <dgm:spPr/>
      <dgm:t>
        <a:bodyPr/>
        <a:lstStyle/>
        <a:p>
          <a:endParaRPr lang="ru-RU"/>
        </a:p>
      </dgm:t>
    </dgm:pt>
    <dgm:pt modelId="{5C9A0B19-F660-4E70-9D69-11CF4EDEF7FA}" type="pres">
      <dgm:prSet presAssocID="{63D4C149-FF6A-4272-A70A-1D9A7EFFE1B9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1BB2C2C8-6C0B-4D05-9D7B-33C90689C39C}" type="pres">
      <dgm:prSet presAssocID="{CAA4AC7E-A196-4EA3-BA54-AAA365267C81}" presName="node" presStyleLbl="node1" presStyleIdx="0" presStyleCnt="2" custRadScaleRad="108034" custRadScaleInc="-59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5C6F8-C5F6-49F9-87FB-7BE3B3508AE6}" type="pres">
      <dgm:prSet presAssocID="{18B16180-80E4-4E27-88E7-479FD30919C5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796A1E59-4670-40BB-BEF2-6A9AF13A42DB}" type="pres">
      <dgm:prSet presAssocID="{F6413F84-EA9D-4F0C-8D03-374D5E515FCC}" presName="node" presStyleLbl="node1" presStyleIdx="1" presStyleCnt="2" custRadScaleRad="93093" custRadScaleInc="61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D9108-9BE6-455B-A669-4BE9478D0DB2}" type="presOf" srcId="{F6413F84-EA9D-4F0C-8D03-374D5E515FCC}" destId="{796A1E59-4670-40BB-BEF2-6A9AF13A42DB}" srcOrd="0" destOrd="0" presId="urn:microsoft.com/office/officeart/2005/8/layout/radial4"/>
    <dgm:cxn modelId="{C2F879DD-0B16-41EC-BC81-F57AABE500FE}" srcId="{5A5B53C4-A6EB-445A-A55E-E24AD94250E8}" destId="{9DEB2E1E-415A-429E-B18D-08AE41F5188D}" srcOrd="0" destOrd="0" parTransId="{A6C61CED-54E4-4558-8812-61E14844AF3F}" sibTransId="{00ACA77D-7EE3-4ACE-9784-5065AE3CF924}"/>
    <dgm:cxn modelId="{82175FC1-A709-4880-B398-7F264F378890}" type="presOf" srcId="{18B16180-80E4-4E27-88E7-479FD30919C5}" destId="{32A5C6F8-C5F6-49F9-87FB-7BE3B3508AE6}" srcOrd="0" destOrd="0" presId="urn:microsoft.com/office/officeart/2005/8/layout/radial4"/>
    <dgm:cxn modelId="{7D6A78C6-EC13-4AB9-BC57-A39B8ABCDE4F}" type="presOf" srcId="{9DEB2E1E-415A-429E-B18D-08AE41F5188D}" destId="{24C36B59-AF2B-461D-BF6E-B3F040A314BF}" srcOrd="0" destOrd="0" presId="urn:microsoft.com/office/officeart/2005/8/layout/radial4"/>
    <dgm:cxn modelId="{F4BB92CB-A208-4797-A0D7-BAC1A3E42C4C}" srcId="{9DEB2E1E-415A-429E-B18D-08AE41F5188D}" destId="{CAA4AC7E-A196-4EA3-BA54-AAA365267C81}" srcOrd="0" destOrd="0" parTransId="{63D4C149-FF6A-4272-A70A-1D9A7EFFE1B9}" sibTransId="{0F473C23-FD85-484D-B538-A6283FCC6855}"/>
    <dgm:cxn modelId="{CEEC3311-E583-46E5-95C2-29763A050E38}" type="presOf" srcId="{63D4C149-FF6A-4272-A70A-1D9A7EFFE1B9}" destId="{5C9A0B19-F660-4E70-9D69-11CF4EDEF7FA}" srcOrd="0" destOrd="0" presId="urn:microsoft.com/office/officeart/2005/8/layout/radial4"/>
    <dgm:cxn modelId="{99C544A2-DA00-4B46-B831-8C762D556C0C}" srcId="{9DEB2E1E-415A-429E-B18D-08AE41F5188D}" destId="{F6413F84-EA9D-4F0C-8D03-374D5E515FCC}" srcOrd="1" destOrd="0" parTransId="{18B16180-80E4-4E27-88E7-479FD30919C5}" sibTransId="{DEADE296-00A7-4EF0-8D98-70ADF564674C}"/>
    <dgm:cxn modelId="{E69B3460-8BF5-47B8-A39D-E570F949B849}" type="presOf" srcId="{5A5B53C4-A6EB-445A-A55E-E24AD94250E8}" destId="{28D14743-5D2C-41EB-B9B2-B5CECE033D71}" srcOrd="0" destOrd="0" presId="urn:microsoft.com/office/officeart/2005/8/layout/radial4"/>
    <dgm:cxn modelId="{D282259B-058D-4FA8-BF56-CD70AFD63C4C}" type="presOf" srcId="{CAA4AC7E-A196-4EA3-BA54-AAA365267C81}" destId="{1BB2C2C8-6C0B-4D05-9D7B-33C90689C39C}" srcOrd="0" destOrd="0" presId="urn:microsoft.com/office/officeart/2005/8/layout/radial4"/>
    <dgm:cxn modelId="{AE4F51FE-5A40-4E25-8EF9-C55F3C92FB2C}" type="presParOf" srcId="{28D14743-5D2C-41EB-B9B2-B5CECE033D71}" destId="{24C36B59-AF2B-461D-BF6E-B3F040A314BF}" srcOrd="0" destOrd="0" presId="urn:microsoft.com/office/officeart/2005/8/layout/radial4"/>
    <dgm:cxn modelId="{90205D8A-F26C-4AC0-B088-DD546328CFD3}" type="presParOf" srcId="{28D14743-5D2C-41EB-B9B2-B5CECE033D71}" destId="{5C9A0B19-F660-4E70-9D69-11CF4EDEF7FA}" srcOrd="1" destOrd="0" presId="urn:microsoft.com/office/officeart/2005/8/layout/radial4"/>
    <dgm:cxn modelId="{11116639-BAE1-4383-8F53-47459D2ED5EC}" type="presParOf" srcId="{28D14743-5D2C-41EB-B9B2-B5CECE033D71}" destId="{1BB2C2C8-6C0B-4D05-9D7B-33C90689C39C}" srcOrd="2" destOrd="0" presId="urn:microsoft.com/office/officeart/2005/8/layout/radial4"/>
    <dgm:cxn modelId="{73541E11-484E-41C8-91ED-F1C840D41AF4}" type="presParOf" srcId="{28D14743-5D2C-41EB-B9B2-B5CECE033D71}" destId="{32A5C6F8-C5F6-49F9-87FB-7BE3B3508AE6}" srcOrd="3" destOrd="0" presId="urn:microsoft.com/office/officeart/2005/8/layout/radial4"/>
    <dgm:cxn modelId="{61015209-D6A5-4EAB-A3AE-AEFE938489BD}" type="presParOf" srcId="{28D14743-5D2C-41EB-B9B2-B5CECE033D71}" destId="{796A1E59-4670-40BB-BEF2-6A9AF13A42D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443CB7-77E1-462F-97DA-3A8AA99789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E51692-00FD-40B6-A643-DAACA214B737}">
      <dgm:prSet phldrT="[Текст]"/>
      <dgm:spPr/>
      <dgm:t>
        <a:bodyPr/>
        <a:lstStyle/>
        <a:p>
          <a:r>
            <a:rPr lang="ru-RU" b="1" dirty="0" smtClean="0"/>
            <a:t>Практик –клиницист</a:t>
          </a:r>
          <a:endParaRPr lang="ru-RU" b="1" dirty="0"/>
        </a:p>
      </dgm:t>
    </dgm:pt>
    <dgm:pt modelId="{EBC07889-FCF2-4838-B949-C670E1F66016}" type="parTrans" cxnId="{15FBE392-C42E-47B3-BDD8-879C7E2BD31F}">
      <dgm:prSet/>
      <dgm:spPr/>
      <dgm:t>
        <a:bodyPr/>
        <a:lstStyle/>
        <a:p>
          <a:endParaRPr lang="ru-RU"/>
        </a:p>
      </dgm:t>
    </dgm:pt>
    <dgm:pt modelId="{71670998-65C1-4AB5-998C-E730C97C7B5D}" type="sibTrans" cxnId="{15FBE392-C42E-47B3-BDD8-879C7E2BD31F}">
      <dgm:prSet/>
      <dgm:spPr/>
      <dgm:t>
        <a:bodyPr/>
        <a:lstStyle/>
        <a:p>
          <a:endParaRPr lang="ru-RU"/>
        </a:p>
      </dgm:t>
    </dgm:pt>
    <dgm:pt modelId="{6E284F2F-0A4A-4995-9652-7E70D3AF08EE}">
      <dgm:prSet phldrT="[Текст]"/>
      <dgm:spPr/>
      <dgm:t>
        <a:bodyPr/>
        <a:lstStyle/>
        <a:p>
          <a:endParaRPr lang="ru-RU" dirty="0"/>
        </a:p>
      </dgm:t>
    </dgm:pt>
    <dgm:pt modelId="{D5FB57E4-EFF1-42A3-9ACF-066C6448A667}" type="parTrans" cxnId="{95DF4D08-213B-4B1B-A863-C3A7EFAECC6E}">
      <dgm:prSet/>
      <dgm:spPr/>
      <dgm:t>
        <a:bodyPr/>
        <a:lstStyle/>
        <a:p>
          <a:endParaRPr lang="ru-RU"/>
        </a:p>
      </dgm:t>
    </dgm:pt>
    <dgm:pt modelId="{13E65EA6-4089-4037-B705-AC0E49A446BA}" type="sibTrans" cxnId="{95DF4D08-213B-4B1B-A863-C3A7EFAECC6E}">
      <dgm:prSet/>
      <dgm:spPr/>
      <dgm:t>
        <a:bodyPr/>
        <a:lstStyle/>
        <a:p>
          <a:endParaRPr lang="ru-RU"/>
        </a:p>
      </dgm:t>
    </dgm:pt>
    <dgm:pt modelId="{B317DB36-2123-4DC5-80DE-2E8856F17E34}">
      <dgm:prSet phldrT="[Текст]"/>
      <dgm:spPr/>
      <dgm:t>
        <a:bodyPr/>
        <a:lstStyle/>
        <a:p>
          <a:endParaRPr lang="ru-RU" dirty="0"/>
        </a:p>
      </dgm:t>
    </dgm:pt>
    <dgm:pt modelId="{819C88FB-7EDC-40E4-98FF-536E56DC4724}" type="parTrans" cxnId="{F0ABE233-A525-4986-AB0A-4FF7D2C57CBB}">
      <dgm:prSet/>
      <dgm:spPr/>
      <dgm:t>
        <a:bodyPr/>
        <a:lstStyle/>
        <a:p>
          <a:endParaRPr lang="ru-RU"/>
        </a:p>
      </dgm:t>
    </dgm:pt>
    <dgm:pt modelId="{3F865C65-F0D7-4FE8-8D8C-B88CB840154D}" type="sibTrans" cxnId="{F0ABE233-A525-4986-AB0A-4FF7D2C57CBB}">
      <dgm:prSet/>
      <dgm:spPr/>
      <dgm:t>
        <a:bodyPr/>
        <a:lstStyle/>
        <a:p>
          <a:endParaRPr lang="ru-RU"/>
        </a:p>
      </dgm:t>
    </dgm:pt>
    <dgm:pt modelId="{468A8235-6AEF-460D-A503-0DF63AC515D3}" type="pres">
      <dgm:prSet presAssocID="{CD443CB7-77E1-462F-97DA-3A8AA99789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F598FA-2646-4497-A7E0-AA8E3EDF2CFD}" type="pres">
      <dgm:prSet presAssocID="{CEE51692-00FD-40B6-A643-DAACA214B737}" presName="parentLin" presStyleCnt="0"/>
      <dgm:spPr/>
    </dgm:pt>
    <dgm:pt modelId="{E2E1BE53-99D6-438C-99A1-00D99FFD4970}" type="pres">
      <dgm:prSet presAssocID="{CEE51692-00FD-40B6-A643-DAACA214B73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6F98EF7-0FE3-4AA7-9DCB-3E5A701136D6}" type="pres">
      <dgm:prSet presAssocID="{CEE51692-00FD-40B6-A643-DAACA214B737}" presName="parentText" presStyleLbl="node1" presStyleIdx="0" presStyleCnt="3" custScaleY="112584" custLinFactX="2485" custLinFactNeighborX="100000" custLinFactNeighborY="89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63351-6B6C-4F17-8B2B-6146EFCE0D0A}" type="pres">
      <dgm:prSet presAssocID="{CEE51692-00FD-40B6-A643-DAACA214B737}" presName="negativeSpace" presStyleCnt="0"/>
      <dgm:spPr/>
    </dgm:pt>
    <dgm:pt modelId="{62B926F6-DD05-46EB-8A63-1AD48F8AF587}" type="pres">
      <dgm:prSet presAssocID="{CEE51692-00FD-40B6-A643-DAACA214B737}" presName="childText" presStyleLbl="conFgAcc1" presStyleIdx="0" presStyleCnt="3">
        <dgm:presLayoutVars>
          <dgm:bulletEnabled val="1"/>
        </dgm:presLayoutVars>
      </dgm:prSet>
      <dgm:spPr/>
    </dgm:pt>
    <dgm:pt modelId="{1BDBD192-1907-489E-BECB-B839616A1FF1}" type="pres">
      <dgm:prSet presAssocID="{71670998-65C1-4AB5-998C-E730C97C7B5D}" presName="spaceBetweenRectangles" presStyleCnt="0"/>
      <dgm:spPr/>
    </dgm:pt>
    <dgm:pt modelId="{ACB07831-3989-4D6E-B517-B605E8C26A6A}" type="pres">
      <dgm:prSet presAssocID="{6E284F2F-0A4A-4995-9652-7E70D3AF08EE}" presName="parentLin" presStyleCnt="0"/>
      <dgm:spPr/>
    </dgm:pt>
    <dgm:pt modelId="{248230FB-7D00-48B1-9BED-7805C2C1058D}" type="pres">
      <dgm:prSet presAssocID="{6E284F2F-0A4A-4995-9652-7E70D3AF08E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A088E2-D8CF-42D8-A1C1-8B0152848F22}" type="pres">
      <dgm:prSet presAssocID="{6E284F2F-0A4A-4995-9652-7E70D3AF08EE}" presName="parentText" presStyleLbl="node1" presStyleIdx="1" presStyleCnt="3" custScaleY="116471" custLinFactX="2485" custLinFactNeighborX="100000" custLinFactNeighborY="-16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12A80-EB9E-4DFF-B486-14F6C039F9AB}" type="pres">
      <dgm:prSet presAssocID="{6E284F2F-0A4A-4995-9652-7E70D3AF08EE}" presName="negativeSpace" presStyleCnt="0"/>
      <dgm:spPr/>
    </dgm:pt>
    <dgm:pt modelId="{1882C61E-715A-49D4-9F00-327FD9DC3F0F}" type="pres">
      <dgm:prSet presAssocID="{6E284F2F-0A4A-4995-9652-7E70D3AF08EE}" presName="childText" presStyleLbl="conFgAcc1" presStyleIdx="1" presStyleCnt="3">
        <dgm:presLayoutVars>
          <dgm:bulletEnabled val="1"/>
        </dgm:presLayoutVars>
      </dgm:prSet>
      <dgm:spPr/>
    </dgm:pt>
    <dgm:pt modelId="{3AA5E514-73C2-4EAE-A040-63C34B047912}" type="pres">
      <dgm:prSet presAssocID="{13E65EA6-4089-4037-B705-AC0E49A446BA}" presName="spaceBetweenRectangles" presStyleCnt="0"/>
      <dgm:spPr/>
    </dgm:pt>
    <dgm:pt modelId="{4C039C44-C57D-48CD-B0CB-1CB5BF7AB292}" type="pres">
      <dgm:prSet presAssocID="{B317DB36-2123-4DC5-80DE-2E8856F17E34}" presName="parentLin" presStyleCnt="0"/>
      <dgm:spPr/>
    </dgm:pt>
    <dgm:pt modelId="{388BB066-ED2D-410B-8E9F-406E834423D9}" type="pres">
      <dgm:prSet presAssocID="{B317DB36-2123-4DC5-80DE-2E8856F17E3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BEE7F5F-9EC0-4FF2-B293-86AF3052F97D}" type="pres">
      <dgm:prSet presAssocID="{B317DB36-2123-4DC5-80DE-2E8856F17E34}" presName="parentText" presStyleLbl="node1" presStyleIdx="2" presStyleCnt="3" custScaleY="103325" custLinFactX="2485" custLinFactNeighborX="100000" custLinFactNeighborY="96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BB201-9A2A-46AA-85FE-7B510A49AE51}" type="pres">
      <dgm:prSet presAssocID="{B317DB36-2123-4DC5-80DE-2E8856F17E34}" presName="negativeSpace" presStyleCnt="0"/>
      <dgm:spPr/>
    </dgm:pt>
    <dgm:pt modelId="{6BF09DE0-6083-4F44-86EA-3A0D44E484F4}" type="pres">
      <dgm:prSet presAssocID="{B317DB36-2123-4DC5-80DE-2E8856F17E3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A549739-A321-45CA-8828-3E8011054C1C}" type="presOf" srcId="{6E284F2F-0A4A-4995-9652-7E70D3AF08EE}" destId="{248230FB-7D00-48B1-9BED-7805C2C1058D}" srcOrd="0" destOrd="0" presId="urn:microsoft.com/office/officeart/2005/8/layout/list1"/>
    <dgm:cxn modelId="{95DF4D08-213B-4B1B-A863-C3A7EFAECC6E}" srcId="{CD443CB7-77E1-462F-97DA-3A8AA997891B}" destId="{6E284F2F-0A4A-4995-9652-7E70D3AF08EE}" srcOrd="1" destOrd="0" parTransId="{D5FB57E4-EFF1-42A3-9ACF-066C6448A667}" sibTransId="{13E65EA6-4089-4037-B705-AC0E49A446BA}"/>
    <dgm:cxn modelId="{F0ABE233-A525-4986-AB0A-4FF7D2C57CBB}" srcId="{CD443CB7-77E1-462F-97DA-3A8AA997891B}" destId="{B317DB36-2123-4DC5-80DE-2E8856F17E34}" srcOrd="2" destOrd="0" parTransId="{819C88FB-7EDC-40E4-98FF-536E56DC4724}" sibTransId="{3F865C65-F0D7-4FE8-8D8C-B88CB840154D}"/>
    <dgm:cxn modelId="{07387D8E-286F-4012-93B2-B76B47B3AC3B}" type="presOf" srcId="{B317DB36-2123-4DC5-80DE-2E8856F17E34}" destId="{388BB066-ED2D-410B-8E9F-406E834423D9}" srcOrd="0" destOrd="0" presId="urn:microsoft.com/office/officeart/2005/8/layout/list1"/>
    <dgm:cxn modelId="{AF2857FF-5C07-47F2-8062-1CA6BBCD672E}" type="presOf" srcId="{B317DB36-2123-4DC5-80DE-2E8856F17E34}" destId="{FBEE7F5F-9EC0-4FF2-B293-86AF3052F97D}" srcOrd="1" destOrd="0" presId="urn:microsoft.com/office/officeart/2005/8/layout/list1"/>
    <dgm:cxn modelId="{15FBE392-C42E-47B3-BDD8-879C7E2BD31F}" srcId="{CD443CB7-77E1-462F-97DA-3A8AA997891B}" destId="{CEE51692-00FD-40B6-A643-DAACA214B737}" srcOrd="0" destOrd="0" parTransId="{EBC07889-FCF2-4838-B949-C670E1F66016}" sibTransId="{71670998-65C1-4AB5-998C-E730C97C7B5D}"/>
    <dgm:cxn modelId="{7CA1B224-F532-4235-AD6B-67A2BA9E0AA1}" type="presOf" srcId="{CEE51692-00FD-40B6-A643-DAACA214B737}" destId="{96F98EF7-0FE3-4AA7-9DCB-3E5A701136D6}" srcOrd="1" destOrd="0" presId="urn:microsoft.com/office/officeart/2005/8/layout/list1"/>
    <dgm:cxn modelId="{4B6F43D7-6CFD-4B97-9BC2-BCE5CF5ED261}" type="presOf" srcId="{CD443CB7-77E1-462F-97DA-3A8AA997891B}" destId="{468A8235-6AEF-460D-A503-0DF63AC515D3}" srcOrd="0" destOrd="0" presId="urn:microsoft.com/office/officeart/2005/8/layout/list1"/>
    <dgm:cxn modelId="{9E2B8DE9-BC7A-4A6B-847F-9C2B7C42623F}" type="presOf" srcId="{6E284F2F-0A4A-4995-9652-7E70D3AF08EE}" destId="{C2A088E2-D8CF-42D8-A1C1-8B0152848F22}" srcOrd="1" destOrd="0" presId="urn:microsoft.com/office/officeart/2005/8/layout/list1"/>
    <dgm:cxn modelId="{C32879C3-F7A1-4AFC-83DF-9649A124DCF6}" type="presOf" srcId="{CEE51692-00FD-40B6-A643-DAACA214B737}" destId="{E2E1BE53-99D6-438C-99A1-00D99FFD4970}" srcOrd="0" destOrd="0" presId="urn:microsoft.com/office/officeart/2005/8/layout/list1"/>
    <dgm:cxn modelId="{C5D325C5-1730-4FA2-82F6-5B9A128F175E}" type="presParOf" srcId="{468A8235-6AEF-460D-A503-0DF63AC515D3}" destId="{D4F598FA-2646-4497-A7E0-AA8E3EDF2CFD}" srcOrd="0" destOrd="0" presId="urn:microsoft.com/office/officeart/2005/8/layout/list1"/>
    <dgm:cxn modelId="{3FF0ACFB-5B76-4AD0-B26B-297FA92891E5}" type="presParOf" srcId="{D4F598FA-2646-4497-A7E0-AA8E3EDF2CFD}" destId="{E2E1BE53-99D6-438C-99A1-00D99FFD4970}" srcOrd="0" destOrd="0" presId="urn:microsoft.com/office/officeart/2005/8/layout/list1"/>
    <dgm:cxn modelId="{A3DB3D2A-691D-485A-B9A7-20AEFBB5C993}" type="presParOf" srcId="{D4F598FA-2646-4497-A7E0-AA8E3EDF2CFD}" destId="{96F98EF7-0FE3-4AA7-9DCB-3E5A701136D6}" srcOrd="1" destOrd="0" presId="urn:microsoft.com/office/officeart/2005/8/layout/list1"/>
    <dgm:cxn modelId="{F95AF74A-63F1-4199-A77B-537BE91D91DB}" type="presParOf" srcId="{468A8235-6AEF-460D-A503-0DF63AC515D3}" destId="{42B63351-6B6C-4F17-8B2B-6146EFCE0D0A}" srcOrd="1" destOrd="0" presId="urn:microsoft.com/office/officeart/2005/8/layout/list1"/>
    <dgm:cxn modelId="{515C7472-0D89-4CF7-88E0-64E6A9585D16}" type="presParOf" srcId="{468A8235-6AEF-460D-A503-0DF63AC515D3}" destId="{62B926F6-DD05-46EB-8A63-1AD48F8AF587}" srcOrd="2" destOrd="0" presId="urn:microsoft.com/office/officeart/2005/8/layout/list1"/>
    <dgm:cxn modelId="{C1EB81FD-2447-449A-9201-75212AFD4990}" type="presParOf" srcId="{468A8235-6AEF-460D-A503-0DF63AC515D3}" destId="{1BDBD192-1907-489E-BECB-B839616A1FF1}" srcOrd="3" destOrd="0" presId="urn:microsoft.com/office/officeart/2005/8/layout/list1"/>
    <dgm:cxn modelId="{7F4D8C14-213B-442A-8FD0-54644B5085C4}" type="presParOf" srcId="{468A8235-6AEF-460D-A503-0DF63AC515D3}" destId="{ACB07831-3989-4D6E-B517-B605E8C26A6A}" srcOrd="4" destOrd="0" presId="urn:microsoft.com/office/officeart/2005/8/layout/list1"/>
    <dgm:cxn modelId="{93D1BE68-6EE4-4FFA-9374-243A342A526E}" type="presParOf" srcId="{ACB07831-3989-4D6E-B517-B605E8C26A6A}" destId="{248230FB-7D00-48B1-9BED-7805C2C1058D}" srcOrd="0" destOrd="0" presId="urn:microsoft.com/office/officeart/2005/8/layout/list1"/>
    <dgm:cxn modelId="{134B29A4-FCA1-4C4E-A354-BAE47A15C9A6}" type="presParOf" srcId="{ACB07831-3989-4D6E-B517-B605E8C26A6A}" destId="{C2A088E2-D8CF-42D8-A1C1-8B0152848F22}" srcOrd="1" destOrd="0" presId="urn:microsoft.com/office/officeart/2005/8/layout/list1"/>
    <dgm:cxn modelId="{60A2FEEE-F1A2-44FA-A639-D8DBCA59E250}" type="presParOf" srcId="{468A8235-6AEF-460D-A503-0DF63AC515D3}" destId="{B8112A80-EB9E-4DFF-B486-14F6C039F9AB}" srcOrd="5" destOrd="0" presId="urn:microsoft.com/office/officeart/2005/8/layout/list1"/>
    <dgm:cxn modelId="{C72EA12C-9AA5-4C26-851A-88E421CBFB3D}" type="presParOf" srcId="{468A8235-6AEF-460D-A503-0DF63AC515D3}" destId="{1882C61E-715A-49D4-9F00-327FD9DC3F0F}" srcOrd="6" destOrd="0" presId="urn:microsoft.com/office/officeart/2005/8/layout/list1"/>
    <dgm:cxn modelId="{3FC2E46A-FF88-4E52-9575-AC79170DDE16}" type="presParOf" srcId="{468A8235-6AEF-460D-A503-0DF63AC515D3}" destId="{3AA5E514-73C2-4EAE-A040-63C34B047912}" srcOrd="7" destOrd="0" presId="urn:microsoft.com/office/officeart/2005/8/layout/list1"/>
    <dgm:cxn modelId="{B5E7C2A6-60E7-4F39-9557-D6CA3974C7F0}" type="presParOf" srcId="{468A8235-6AEF-460D-A503-0DF63AC515D3}" destId="{4C039C44-C57D-48CD-B0CB-1CB5BF7AB292}" srcOrd="8" destOrd="0" presId="urn:microsoft.com/office/officeart/2005/8/layout/list1"/>
    <dgm:cxn modelId="{8EFC0EF8-87F7-4F49-8286-3684038800EC}" type="presParOf" srcId="{4C039C44-C57D-48CD-B0CB-1CB5BF7AB292}" destId="{388BB066-ED2D-410B-8E9F-406E834423D9}" srcOrd="0" destOrd="0" presId="urn:microsoft.com/office/officeart/2005/8/layout/list1"/>
    <dgm:cxn modelId="{2C73615A-60B6-43F6-B84F-EC763B8FFE13}" type="presParOf" srcId="{4C039C44-C57D-48CD-B0CB-1CB5BF7AB292}" destId="{FBEE7F5F-9EC0-4FF2-B293-86AF3052F97D}" srcOrd="1" destOrd="0" presId="urn:microsoft.com/office/officeart/2005/8/layout/list1"/>
    <dgm:cxn modelId="{C98022D1-890D-442D-BBCA-A6D60088855D}" type="presParOf" srcId="{468A8235-6AEF-460D-A503-0DF63AC515D3}" destId="{FA4BB201-9A2A-46AA-85FE-7B510A49AE51}" srcOrd="9" destOrd="0" presId="urn:microsoft.com/office/officeart/2005/8/layout/list1"/>
    <dgm:cxn modelId="{E8E6DD1C-D0FF-4DBB-85B1-BD7CB0F701CA}" type="presParOf" srcId="{468A8235-6AEF-460D-A503-0DF63AC515D3}" destId="{6BF09DE0-6083-4F44-86EA-3A0D44E484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D443CB7-77E1-462F-97DA-3A8AA99789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E51692-00FD-40B6-A643-DAACA214B737}">
      <dgm:prSet phldrT="[Текст]"/>
      <dgm:spPr/>
      <dgm:t>
        <a:bodyPr/>
        <a:lstStyle/>
        <a:p>
          <a:r>
            <a:rPr lang="ru-RU" b="1" dirty="0" smtClean="0"/>
            <a:t>Практик –клиницист</a:t>
          </a:r>
          <a:endParaRPr lang="ru-RU" b="1" dirty="0"/>
        </a:p>
      </dgm:t>
    </dgm:pt>
    <dgm:pt modelId="{EBC07889-FCF2-4838-B949-C670E1F66016}" type="parTrans" cxnId="{15FBE392-C42E-47B3-BDD8-879C7E2BD31F}">
      <dgm:prSet/>
      <dgm:spPr/>
      <dgm:t>
        <a:bodyPr/>
        <a:lstStyle/>
        <a:p>
          <a:endParaRPr lang="ru-RU"/>
        </a:p>
      </dgm:t>
    </dgm:pt>
    <dgm:pt modelId="{71670998-65C1-4AB5-998C-E730C97C7B5D}" type="sibTrans" cxnId="{15FBE392-C42E-47B3-BDD8-879C7E2BD31F}">
      <dgm:prSet/>
      <dgm:spPr/>
      <dgm:t>
        <a:bodyPr/>
        <a:lstStyle/>
        <a:p>
          <a:endParaRPr lang="ru-RU"/>
        </a:p>
      </dgm:t>
    </dgm:pt>
    <dgm:pt modelId="{6E284F2F-0A4A-4995-9652-7E70D3AF08EE}">
      <dgm:prSet phldrT="[Текст]"/>
      <dgm:spPr/>
      <dgm:t>
        <a:bodyPr/>
        <a:lstStyle/>
        <a:p>
          <a:pPr algn="ctr"/>
          <a:r>
            <a:rPr lang="ru-RU" b="1" dirty="0" smtClean="0"/>
            <a:t>Судебно-</a:t>
          </a:r>
        </a:p>
        <a:p>
          <a:pPr algn="l"/>
          <a:r>
            <a:rPr lang="ru-RU" b="1" dirty="0" smtClean="0"/>
            <a:t>медицинский эксперт </a:t>
          </a:r>
          <a:endParaRPr lang="ru-RU" b="1" dirty="0"/>
        </a:p>
      </dgm:t>
    </dgm:pt>
    <dgm:pt modelId="{D5FB57E4-EFF1-42A3-9ACF-066C6448A667}" type="parTrans" cxnId="{95DF4D08-213B-4B1B-A863-C3A7EFAECC6E}">
      <dgm:prSet/>
      <dgm:spPr/>
      <dgm:t>
        <a:bodyPr/>
        <a:lstStyle/>
        <a:p>
          <a:endParaRPr lang="ru-RU"/>
        </a:p>
      </dgm:t>
    </dgm:pt>
    <dgm:pt modelId="{13E65EA6-4089-4037-B705-AC0E49A446BA}" type="sibTrans" cxnId="{95DF4D08-213B-4B1B-A863-C3A7EFAECC6E}">
      <dgm:prSet/>
      <dgm:spPr/>
      <dgm:t>
        <a:bodyPr/>
        <a:lstStyle/>
        <a:p>
          <a:endParaRPr lang="ru-RU"/>
        </a:p>
      </dgm:t>
    </dgm:pt>
    <dgm:pt modelId="{B317DB36-2123-4DC5-80DE-2E8856F17E34}">
      <dgm:prSet phldrT="[Текст]"/>
      <dgm:spPr/>
      <dgm:t>
        <a:bodyPr/>
        <a:lstStyle/>
        <a:p>
          <a:endParaRPr lang="ru-RU" dirty="0"/>
        </a:p>
      </dgm:t>
    </dgm:pt>
    <dgm:pt modelId="{819C88FB-7EDC-40E4-98FF-536E56DC4724}" type="parTrans" cxnId="{F0ABE233-A525-4986-AB0A-4FF7D2C57CBB}">
      <dgm:prSet/>
      <dgm:spPr/>
      <dgm:t>
        <a:bodyPr/>
        <a:lstStyle/>
        <a:p>
          <a:endParaRPr lang="ru-RU"/>
        </a:p>
      </dgm:t>
    </dgm:pt>
    <dgm:pt modelId="{3F865C65-F0D7-4FE8-8D8C-B88CB840154D}" type="sibTrans" cxnId="{F0ABE233-A525-4986-AB0A-4FF7D2C57CBB}">
      <dgm:prSet/>
      <dgm:spPr/>
      <dgm:t>
        <a:bodyPr/>
        <a:lstStyle/>
        <a:p>
          <a:endParaRPr lang="ru-RU"/>
        </a:p>
      </dgm:t>
    </dgm:pt>
    <dgm:pt modelId="{468A8235-6AEF-460D-A503-0DF63AC515D3}" type="pres">
      <dgm:prSet presAssocID="{CD443CB7-77E1-462F-97DA-3A8AA99789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F598FA-2646-4497-A7E0-AA8E3EDF2CFD}" type="pres">
      <dgm:prSet presAssocID="{CEE51692-00FD-40B6-A643-DAACA214B737}" presName="parentLin" presStyleCnt="0"/>
      <dgm:spPr/>
    </dgm:pt>
    <dgm:pt modelId="{E2E1BE53-99D6-438C-99A1-00D99FFD4970}" type="pres">
      <dgm:prSet presAssocID="{CEE51692-00FD-40B6-A643-DAACA214B73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6F98EF7-0FE3-4AA7-9DCB-3E5A701136D6}" type="pres">
      <dgm:prSet presAssocID="{CEE51692-00FD-40B6-A643-DAACA214B737}" presName="parentText" presStyleLbl="node1" presStyleIdx="0" presStyleCnt="3" custScaleY="112584" custLinFactX="2485" custLinFactNeighborX="100000" custLinFactNeighborY="89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63351-6B6C-4F17-8B2B-6146EFCE0D0A}" type="pres">
      <dgm:prSet presAssocID="{CEE51692-00FD-40B6-A643-DAACA214B737}" presName="negativeSpace" presStyleCnt="0"/>
      <dgm:spPr/>
    </dgm:pt>
    <dgm:pt modelId="{62B926F6-DD05-46EB-8A63-1AD48F8AF587}" type="pres">
      <dgm:prSet presAssocID="{CEE51692-00FD-40B6-A643-DAACA214B737}" presName="childText" presStyleLbl="conFgAcc1" presStyleIdx="0" presStyleCnt="3">
        <dgm:presLayoutVars>
          <dgm:bulletEnabled val="1"/>
        </dgm:presLayoutVars>
      </dgm:prSet>
      <dgm:spPr/>
    </dgm:pt>
    <dgm:pt modelId="{1BDBD192-1907-489E-BECB-B839616A1FF1}" type="pres">
      <dgm:prSet presAssocID="{71670998-65C1-4AB5-998C-E730C97C7B5D}" presName="spaceBetweenRectangles" presStyleCnt="0"/>
      <dgm:spPr/>
    </dgm:pt>
    <dgm:pt modelId="{ACB07831-3989-4D6E-B517-B605E8C26A6A}" type="pres">
      <dgm:prSet presAssocID="{6E284F2F-0A4A-4995-9652-7E70D3AF08EE}" presName="parentLin" presStyleCnt="0"/>
      <dgm:spPr/>
    </dgm:pt>
    <dgm:pt modelId="{248230FB-7D00-48B1-9BED-7805C2C1058D}" type="pres">
      <dgm:prSet presAssocID="{6E284F2F-0A4A-4995-9652-7E70D3AF08E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A088E2-D8CF-42D8-A1C1-8B0152848F22}" type="pres">
      <dgm:prSet presAssocID="{6E284F2F-0A4A-4995-9652-7E70D3AF08EE}" presName="parentText" presStyleLbl="node1" presStyleIdx="1" presStyleCnt="3" custScaleY="116471" custLinFactX="2485" custLinFactNeighborX="100000" custLinFactNeighborY="4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12A80-EB9E-4DFF-B486-14F6C039F9AB}" type="pres">
      <dgm:prSet presAssocID="{6E284F2F-0A4A-4995-9652-7E70D3AF08EE}" presName="negativeSpace" presStyleCnt="0"/>
      <dgm:spPr/>
    </dgm:pt>
    <dgm:pt modelId="{1882C61E-715A-49D4-9F00-327FD9DC3F0F}" type="pres">
      <dgm:prSet presAssocID="{6E284F2F-0A4A-4995-9652-7E70D3AF08EE}" presName="childText" presStyleLbl="conFgAcc1" presStyleIdx="1" presStyleCnt="3">
        <dgm:presLayoutVars>
          <dgm:bulletEnabled val="1"/>
        </dgm:presLayoutVars>
      </dgm:prSet>
      <dgm:spPr/>
    </dgm:pt>
    <dgm:pt modelId="{3AA5E514-73C2-4EAE-A040-63C34B047912}" type="pres">
      <dgm:prSet presAssocID="{13E65EA6-4089-4037-B705-AC0E49A446BA}" presName="spaceBetweenRectangles" presStyleCnt="0"/>
      <dgm:spPr/>
    </dgm:pt>
    <dgm:pt modelId="{4C039C44-C57D-48CD-B0CB-1CB5BF7AB292}" type="pres">
      <dgm:prSet presAssocID="{B317DB36-2123-4DC5-80DE-2E8856F17E34}" presName="parentLin" presStyleCnt="0"/>
      <dgm:spPr/>
    </dgm:pt>
    <dgm:pt modelId="{388BB066-ED2D-410B-8E9F-406E834423D9}" type="pres">
      <dgm:prSet presAssocID="{B317DB36-2123-4DC5-80DE-2E8856F17E3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BEE7F5F-9EC0-4FF2-B293-86AF3052F97D}" type="pres">
      <dgm:prSet presAssocID="{B317DB36-2123-4DC5-80DE-2E8856F17E34}" presName="parentText" presStyleLbl="node1" presStyleIdx="2" presStyleCnt="3" custScaleY="103325" custLinFactX="2485" custLinFactNeighborX="100000" custLinFactNeighborY="96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BB201-9A2A-46AA-85FE-7B510A49AE51}" type="pres">
      <dgm:prSet presAssocID="{B317DB36-2123-4DC5-80DE-2E8856F17E34}" presName="negativeSpace" presStyleCnt="0"/>
      <dgm:spPr/>
    </dgm:pt>
    <dgm:pt modelId="{6BF09DE0-6083-4F44-86EA-3A0D44E484F4}" type="pres">
      <dgm:prSet presAssocID="{B317DB36-2123-4DC5-80DE-2E8856F17E3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A8D91C2-6A57-4CDE-BA61-4F31FADEA31D}" type="presOf" srcId="{B317DB36-2123-4DC5-80DE-2E8856F17E34}" destId="{388BB066-ED2D-410B-8E9F-406E834423D9}" srcOrd="0" destOrd="0" presId="urn:microsoft.com/office/officeart/2005/8/layout/list1"/>
    <dgm:cxn modelId="{1BB8A4B9-A407-4078-AA31-F13AF3688F8C}" type="presOf" srcId="{6E284F2F-0A4A-4995-9652-7E70D3AF08EE}" destId="{C2A088E2-D8CF-42D8-A1C1-8B0152848F22}" srcOrd="1" destOrd="0" presId="urn:microsoft.com/office/officeart/2005/8/layout/list1"/>
    <dgm:cxn modelId="{43E79149-1C66-453B-90C7-BEF7DB13B148}" type="presOf" srcId="{B317DB36-2123-4DC5-80DE-2E8856F17E34}" destId="{FBEE7F5F-9EC0-4FF2-B293-86AF3052F97D}" srcOrd="1" destOrd="0" presId="urn:microsoft.com/office/officeart/2005/8/layout/list1"/>
    <dgm:cxn modelId="{F0ABE233-A525-4986-AB0A-4FF7D2C57CBB}" srcId="{CD443CB7-77E1-462F-97DA-3A8AA997891B}" destId="{B317DB36-2123-4DC5-80DE-2E8856F17E34}" srcOrd="2" destOrd="0" parTransId="{819C88FB-7EDC-40E4-98FF-536E56DC4724}" sibTransId="{3F865C65-F0D7-4FE8-8D8C-B88CB840154D}"/>
    <dgm:cxn modelId="{4B803159-FB2D-4E29-BC85-F814D8FC5226}" type="presOf" srcId="{6E284F2F-0A4A-4995-9652-7E70D3AF08EE}" destId="{248230FB-7D00-48B1-9BED-7805C2C1058D}" srcOrd="0" destOrd="0" presId="urn:microsoft.com/office/officeart/2005/8/layout/list1"/>
    <dgm:cxn modelId="{C5FFBD3F-DF04-49BB-81BB-7E0D3ACA6B68}" type="presOf" srcId="{CEE51692-00FD-40B6-A643-DAACA214B737}" destId="{96F98EF7-0FE3-4AA7-9DCB-3E5A701136D6}" srcOrd="1" destOrd="0" presId="urn:microsoft.com/office/officeart/2005/8/layout/list1"/>
    <dgm:cxn modelId="{95DF4D08-213B-4B1B-A863-C3A7EFAECC6E}" srcId="{CD443CB7-77E1-462F-97DA-3A8AA997891B}" destId="{6E284F2F-0A4A-4995-9652-7E70D3AF08EE}" srcOrd="1" destOrd="0" parTransId="{D5FB57E4-EFF1-42A3-9ACF-066C6448A667}" sibTransId="{13E65EA6-4089-4037-B705-AC0E49A446BA}"/>
    <dgm:cxn modelId="{05F881B5-7EB3-44B5-9802-348919C75B85}" type="presOf" srcId="{CD443CB7-77E1-462F-97DA-3A8AA997891B}" destId="{468A8235-6AEF-460D-A503-0DF63AC515D3}" srcOrd="0" destOrd="0" presId="urn:microsoft.com/office/officeart/2005/8/layout/list1"/>
    <dgm:cxn modelId="{1CD9293D-AE06-4D48-A5E0-9F5B16D434A2}" type="presOf" srcId="{CEE51692-00FD-40B6-A643-DAACA214B737}" destId="{E2E1BE53-99D6-438C-99A1-00D99FFD4970}" srcOrd="0" destOrd="0" presId="urn:microsoft.com/office/officeart/2005/8/layout/list1"/>
    <dgm:cxn modelId="{15FBE392-C42E-47B3-BDD8-879C7E2BD31F}" srcId="{CD443CB7-77E1-462F-97DA-3A8AA997891B}" destId="{CEE51692-00FD-40B6-A643-DAACA214B737}" srcOrd="0" destOrd="0" parTransId="{EBC07889-FCF2-4838-B949-C670E1F66016}" sibTransId="{71670998-65C1-4AB5-998C-E730C97C7B5D}"/>
    <dgm:cxn modelId="{1F297FDA-C005-4B96-BFE2-1AF136D32720}" type="presParOf" srcId="{468A8235-6AEF-460D-A503-0DF63AC515D3}" destId="{D4F598FA-2646-4497-A7E0-AA8E3EDF2CFD}" srcOrd="0" destOrd="0" presId="urn:microsoft.com/office/officeart/2005/8/layout/list1"/>
    <dgm:cxn modelId="{8935C642-4A1C-4559-825E-BE201AB32434}" type="presParOf" srcId="{D4F598FA-2646-4497-A7E0-AA8E3EDF2CFD}" destId="{E2E1BE53-99D6-438C-99A1-00D99FFD4970}" srcOrd="0" destOrd="0" presId="urn:microsoft.com/office/officeart/2005/8/layout/list1"/>
    <dgm:cxn modelId="{D423B963-AB78-445F-9F6F-5C30B3B04DBB}" type="presParOf" srcId="{D4F598FA-2646-4497-A7E0-AA8E3EDF2CFD}" destId="{96F98EF7-0FE3-4AA7-9DCB-3E5A701136D6}" srcOrd="1" destOrd="0" presId="urn:microsoft.com/office/officeart/2005/8/layout/list1"/>
    <dgm:cxn modelId="{F040C6A4-3B6E-4543-B0B9-DC603FFD6780}" type="presParOf" srcId="{468A8235-6AEF-460D-A503-0DF63AC515D3}" destId="{42B63351-6B6C-4F17-8B2B-6146EFCE0D0A}" srcOrd="1" destOrd="0" presId="urn:microsoft.com/office/officeart/2005/8/layout/list1"/>
    <dgm:cxn modelId="{0E853F97-55DA-41AA-B631-5331ADB38F7D}" type="presParOf" srcId="{468A8235-6AEF-460D-A503-0DF63AC515D3}" destId="{62B926F6-DD05-46EB-8A63-1AD48F8AF587}" srcOrd="2" destOrd="0" presId="urn:microsoft.com/office/officeart/2005/8/layout/list1"/>
    <dgm:cxn modelId="{395090F2-9EF7-44E0-B4C2-CB59E55AA305}" type="presParOf" srcId="{468A8235-6AEF-460D-A503-0DF63AC515D3}" destId="{1BDBD192-1907-489E-BECB-B839616A1FF1}" srcOrd="3" destOrd="0" presId="urn:microsoft.com/office/officeart/2005/8/layout/list1"/>
    <dgm:cxn modelId="{B9ACC73E-B791-455D-A053-B7BA3C9BCE7B}" type="presParOf" srcId="{468A8235-6AEF-460D-A503-0DF63AC515D3}" destId="{ACB07831-3989-4D6E-B517-B605E8C26A6A}" srcOrd="4" destOrd="0" presId="urn:microsoft.com/office/officeart/2005/8/layout/list1"/>
    <dgm:cxn modelId="{71B2C723-EAE2-49F1-B58D-1089E7C9F18D}" type="presParOf" srcId="{ACB07831-3989-4D6E-B517-B605E8C26A6A}" destId="{248230FB-7D00-48B1-9BED-7805C2C1058D}" srcOrd="0" destOrd="0" presId="urn:microsoft.com/office/officeart/2005/8/layout/list1"/>
    <dgm:cxn modelId="{4E74FA04-4091-42F5-A041-CD7F768B30BD}" type="presParOf" srcId="{ACB07831-3989-4D6E-B517-B605E8C26A6A}" destId="{C2A088E2-D8CF-42D8-A1C1-8B0152848F22}" srcOrd="1" destOrd="0" presId="urn:microsoft.com/office/officeart/2005/8/layout/list1"/>
    <dgm:cxn modelId="{857B3E96-A7F8-440C-AD64-22681BC7D1C0}" type="presParOf" srcId="{468A8235-6AEF-460D-A503-0DF63AC515D3}" destId="{B8112A80-EB9E-4DFF-B486-14F6C039F9AB}" srcOrd="5" destOrd="0" presId="urn:microsoft.com/office/officeart/2005/8/layout/list1"/>
    <dgm:cxn modelId="{979E30A8-9098-4679-82C0-DD2D308C13E1}" type="presParOf" srcId="{468A8235-6AEF-460D-A503-0DF63AC515D3}" destId="{1882C61E-715A-49D4-9F00-327FD9DC3F0F}" srcOrd="6" destOrd="0" presId="urn:microsoft.com/office/officeart/2005/8/layout/list1"/>
    <dgm:cxn modelId="{29DD4A9F-CB64-4A0E-8AE0-00983DBD2912}" type="presParOf" srcId="{468A8235-6AEF-460D-A503-0DF63AC515D3}" destId="{3AA5E514-73C2-4EAE-A040-63C34B047912}" srcOrd="7" destOrd="0" presId="urn:microsoft.com/office/officeart/2005/8/layout/list1"/>
    <dgm:cxn modelId="{8CB01748-F35F-4980-89E1-1DA7068BFE80}" type="presParOf" srcId="{468A8235-6AEF-460D-A503-0DF63AC515D3}" destId="{4C039C44-C57D-48CD-B0CB-1CB5BF7AB292}" srcOrd="8" destOrd="0" presId="urn:microsoft.com/office/officeart/2005/8/layout/list1"/>
    <dgm:cxn modelId="{9EDE1FBA-58BD-48F4-B25E-F2E2164EDBFD}" type="presParOf" srcId="{4C039C44-C57D-48CD-B0CB-1CB5BF7AB292}" destId="{388BB066-ED2D-410B-8E9F-406E834423D9}" srcOrd="0" destOrd="0" presId="urn:microsoft.com/office/officeart/2005/8/layout/list1"/>
    <dgm:cxn modelId="{99BCEAE6-A06F-4725-AF6D-2A83626A0AB6}" type="presParOf" srcId="{4C039C44-C57D-48CD-B0CB-1CB5BF7AB292}" destId="{FBEE7F5F-9EC0-4FF2-B293-86AF3052F97D}" srcOrd="1" destOrd="0" presId="urn:microsoft.com/office/officeart/2005/8/layout/list1"/>
    <dgm:cxn modelId="{83409475-D0A7-4B3D-AB79-2F7D62DCECCA}" type="presParOf" srcId="{468A8235-6AEF-460D-A503-0DF63AC515D3}" destId="{FA4BB201-9A2A-46AA-85FE-7B510A49AE51}" srcOrd="9" destOrd="0" presId="urn:microsoft.com/office/officeart/2005/8/layout/list1"/>
    <dgm:cxn modelId="{8A3CDA78-C74E-484E-AC8B-65A97D104BC2}" type="presParOf" srcId="{468A8235-6AEF-460D-A503-0DF63AC515D3}" destId="{6BF09DE0-6083-4F44-86EA-3A0D44E484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D443CB7-77E1-462F-97DA-3A8AA99789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E51692-00FD-40B6-A643-DAACA214B737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Практик –клиницист</a:t>
          </a:r>
          <a:endParaRPr lang="ru-RU" sz="2400" b="1" dirty="0"/>
        </a:p>
      </dgm:t>
    </dgm:pt>
    <dgm:pt modelId="{EBC07889-FCF2-4838-B949-C670E1F66016}" type="parTrans" cxnId="{15FBE392-C42E-47B3-BDD8-879C7E2BD31F}">
      <dgm:prSet/>
      <dgm:spPr/>
      <dgm:t>
        <a:bodyPr/>
        <a:lstStyle/>
        <a:p>
          <a:endParaRPr lang="ru-RU"/>
        </a:p>
      </dgm:t>
    </dgm:pt>
    <dgm:pt modelId="{71670998-65C1-4AB5-998C-E730C97C7B5D}" type="sibTrans" cxnId="{15FBE392-C42E-47B3-BDD8-879C7E2BD31F}">
      <dgm:prSet/>
      <dgm:spPr/>
      <dgm:t>
        <a:bodyPr/>
        <a:lstStyle/>
        <a:p>
          <a:endParaRPr lang="ru-RU"/>
        </a:p>
      </dgm:t>
    </dgm:pt>
    <dgm:pt modelId="{6E284F2F-0A4A-4995-9652-7E70D3AF08EE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Судебно-медицинский эксперт </a:t>
          </a:r>
          <a:endParaRPr lang="ru-RU" sz="2400" b="1" dirty="0"/>
        </a:p>
      </dgm:t>
    </dgm:pt>
    <dgm:pt modelId="{D5FB57E4-EFF1-42A3-9ACF-066C6448A667}" type="parTrans" cxnId="{95DF4D08-213B-4B1B-A863-C3A7EFAECC6E}">
      <dgm:prSet/>
      <dgm:spPr/>
      <dgm:t>
        <a:bodyPr/>
        <a:lstStyle/>
        <a:p>
          <a:endParaRPr lang="ru-RU"/>
        </a:p>
      </dgm:t>
    </dgm:pt>
    <dgm:pt modelId="{13E65EA6-4089-4037-B705-AC0E49A446BA}" type="sibTrans" cxnId="{95DF4D08-213B-4B1B-A863-C3A7EFAECC6E}">
      <dgm:prSet/>
      <dgm:spPr/>
      <dgm:t>
        <a:bodyPr/>
        <a:lstStyle/>
        <a:p>
          <a:endParaRPr lang="ru-RU"/>
        </a:p>
      </dgm:t>
    </dgm:pt>
    <dgm:pt modelId="{B317DB36-2123-4DC5-80DE-2E8856F17E34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Юрист со специализацией в медицине </a:t>
          </a:r>
          <a:endParaRPr lang="ru-RU" sz="2400" b="1" dirty="0"/>
        </a:p>
      </dgm:t>
    </dgm:pt>
    <dgm:pt modelId="{3F865C65-F0D7-4FE8-8D8C-B88CB840154D}" type="sibTrans" cxnId="{F0ABE233-A525-4986-AB0A-4FF7D2C57CBB}">
      <dgm:prSet/>
      <dgm:spPr/>
      <dgm:t>
        <a:bodyPr/>
        <a:lstStyle/>
        <a:p>
          <a:endParaRPr lang="ru-RU"/>
        </a:p>
      </dgm:t>
    </dgm:pt>
    <dgm:pt modelId="{819C88FB-7EDC-40E4-98FF-536E56DC4724}" type="parTrans" cxnId="{F0ABE233-A525-4986-AB0A-4FF7D2C57CBB}">
      <dgm:prSet/>
      <dgm:spPr/>
      <dgm:t>
        <a:bodyPr/>
        <a:lstStyle/>
        <a:p>
          <a:endParaRPr lang="ru-RU"/>
        </a:p>
      </dgm:t>
    </dgm:pt>
    <dgm:pt modelId="{468A8235-6AEF-460D-A503-0DF63AC515D3}" type="pres">
      <dgm:prSet presAssocID="{CD443CB7-77E1-462F-97DA-3A8AA99789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F598FA-2646-4497-A7E0-AA8E3EDF2CFD}" type="pres">
      <dgm:prSet presAssocID="{CEE51692-00FD-40B6-A643-DAACA214B737}" presName="parentLin" presStyleCnt="0"/>
      <dgm:spPr/>
    </dgm:pt>
    <dgm:pt modelId="{E2E1BE53-99D6-438C-99A1-00D99FFD4970}" type="pres">
      <dgm:prSet presAssocID="{CEE51692-00FD-40B6-A643-DAACA214B73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6F98EF7-0FE3-4AA7-9DCB-3E5A701136D6}" type="pres">
      <dgm:prSet presAssocID="{CEE51692-00FD-40B6-A643-DAACA214B737}" presName="parentText" presStyleLbl="node1" presStyleIdx="0" presStyleCnt="3" custScaleY="222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63351-6B6C-4F17-8B2B-6146EFCE0D0A}" type="pres">
      <dgm:prSet presAssocID="{CEE51692-00FD-40B6-A643-DAACA214B737}" presName="negativeSpace" presStyleCnt="0"/>
      <dgm:spPr/>
    </dgm:pt>
    <dgm:pt modelId="{62B926F6-DD05-46EB-8A63-1AD48F8AF587}" type="pres">
      <dgm:prSet presAssocID="{CEE51692-00FD-40B6-A643-DAACA214B737}" presName="childText" presStyleLbl="conFgAcc1" presStyleIdx="0" presStyleCnt="3" custScaleX="89565">
        <dgm:presLayoutVars>
          <dgm:bulletEnabled val="1"/>
        </dgm:presLayoutVars>
      </dgm:prSet>
      <dgm:spPr/>
    </dgm:pt>
    <dgm:pt modelId="{1BDBD192-1907-489E-BECB-B839616A1FF1}" type="pres">
      <dgm:prSet presAssocID="{71670998-65C1-4AB5-998C-E730C97C7B5D}" presName="spaceBetweenRectangles" presStyleCnt="0"/>
      <dgm:spPr/>
    </dgm:pt>
    <dgm:pt modelId="{ACB07831-3989-4D6E-B517-B605E8C26A6A}" type="pres">
      <dgm:prSet presAssocID="{6E284F2F-0A4A-4995-9652-7E70D3AF08EE}" presName="parentLin" presStyleCnt="0"/>
      <dgm:spPr/>
    </dgm:pt>
    <dgm:pt modelId="{248230FB-7D00-48B1-9BED-7805C2C1058D}" type="pres">
      <dgm:prSet presAssocID="{6E284F2F-0A4A-4995-9652-7E70D3AF08E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A088E2-D8CF-42D8-A1C1-8B0152848F22}" type="pres">
      <dgm:prSet presAssocID="{6E284F2F-0A4A-4995-9652-7E70D3AF08EE}" presName="parentText" presStyleLbl="node1" presStyleIdx="1" presStyleCnt="3" custScaleY="2280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12A80-EB9E-4DFF-B486-14F6C039F9AB}" type="pres">
      <dgm:prSet presAssocID="{6E284F2F-0A4A-4995-9652-7E70D3AF08EE}" presName="negativeSpace" presStyleCnt="0"/>
      <dgm:spPr/>
    </dgm:pt>
    <dgm:pt modelId="{1882C61E-715A-49D4-9F00-327FD9DC3F0F}" type="pres">
      <dgm:prSet presAssocID="{6E284F2F-0A4A-4995-9652-7E70D3AF08EE}" presName="childText" presStyleLbl="conFgAcc1" presStyleIdx="1" presStyleCnt="3" custScaleX="89565">
        <dgm:presLayoutVars>
          <dgm:bulletEnabled val="1"/>
        </dgm:presLayoutVars>
      </dgm:prSet>
      <dgm:spPr/>
    </dgm:pt>
    <dgm:pt modelId="{3AA5E514-73C2-4EAE-A040-63C34B047912}" type="pres">
      <dgm:prSet presAssocID="{13E65EA6-4089-4037-B705-AC0E49A446BA}" presName="spaceBetweenRectangles" presStyleCnt="0"/>
      <dgm:spPr/>
    </dgm:pt>
    <dgm:pt modelId="{4C039C44-C57D-48CD-B0CB-1CB5BF7AB292}" type="pres">
      <dgm:prSet presAssocID="{B317DB36-2123-4DC5-80DE-2E8856F17E34}" presName="parentLin" presStyleCnt="0"/>
      <dgm:spPr/>
    </dgm:pt>
    <dgm:pt modelId="{388BB066-ED2D-410B-8E9F-406E834423D9}" type="pres">
      <dgm:prSet presAssocID="{B317DB36-2123-4DC5-80DE-2E8856F17E3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BEE7F5F-9EC0-4FF2-B293-86AF3052F97D}" type="pres">
      <dgm:prSet presAssocID="{B317DB36-2123-4DC5-80DE-2E8856F17E34}" presName="parentText" presStyleLbl="node1" presStyleIdx="2" presStyleCnt="3" custScaleY="2389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BB201-9A2A-46AA-85FE-7B510A49AE51}" type="pres">
      <dgm:prSet presAssocID="{B317DB36-2123-4DC5-80DE-2E8856F17E34}" presName="negativeSpace" presStyleCnt="0"/>
      <dgm:spPr/>
    </dgm:pt>
    <dgm:pt modelId="{6BF09DE0-6083-4F44-86EA-3A0D44E484F4}" type="pres">
      <dgm:prSet presAssocID="{B317DB36-2123-4DC5-80DE-2E8856F17E34}" presName="childText" presStyleLbl="conFgAcc1" presStyleIdx="2" presStyleCnt="3" custScaleX="92173">
        <dgm:presLayoutVars>
          <dgm:bulletEnabled val="1"/>
        </dgm:presLayoutVars>
      </dgm:prSet>
      <dgm:spPr/>
    </dgm:pt>
  </dgm:ptLst>
  <dgm:cxnLst>
    <dgm:cxn modelId="{52FFCF93-89E4-4709-8A35-25FB61FCF122}" type="presOf" srcId="{6E284F2F-0A4A-4995-9652-7E70D3AF08EE}" destId="{C2A088E2-D8CF-42D8-A1C1-8B0152848F22}" srcOrd="1" destOrd="0" presId="urn:microsoft.com/office/officeart/2005/8/layout/list1"/>
    <dgm:cxn modelId="{95DF4D08-213B-4B1B-A863-C3A7EFAECC6E}" srcId="{CD443CB7-77E1-462F-97DA-3A8AA997891B}" destId="{6E284F2F-0A4A-4995-9652-7E70D3AF08EE}" srcOrd="1" destOrd="0" parTransId="{D5FB57E4-EFF1-42A3-9ACF-066C6448A667}" sibTransId="{13E65EA6-4089-4037-B705-AC0E49A446BA}"/>
    <dgm:cxn modelId="{F0ABE233-A525-4986-AB0A-4FF7D2C57CBB}" srcId="{CD443CB7-77E1-462F-97DA-3A8AA997891B}" destId="{B317DB36-2123-4DC5-80DE-2E8856F17E34}" srcOrd="2" destOrd="0" parTransId="{819C88FB-7EDC-40E4-98FF-536E56DC4724}" sibTransId="{3F865C65-F0D7-4FE8-8D8C-B88CB840154D}"/>
    <dgm:cxn modelId="{15FBE392-C42E-47B3-BDD8-879C7E2BD31F}" srcId="{CD443CB7-77E1-462F-97DA-3A8AA997891B}" destId="{CEE51692-00FD-40B6-A643-DAACA214B737}" srcOrd="0" destOrd="0" parTransId="{EBC07889-FCF2-4838-B949-C670E1F66016}" sibTransId="{71670998-65C1-4AB5-998C-E730C97C7B5D}"/>
    <dgm:cxn modelId="{6B921608-BA40-40FA-96D3-C05B886370D1}" type="presOf" srcId="{CEE51692-00FD-40B6-A643-DAACA214B737}" destId="{96F98EF7-0FE3-4AA7-9DCB-3E5A701136D6}" srcOrd="1" destOrd="0" presId="urn:microsoft.com/office/officeart/2005/8/layout/list1"/>
    <dgm:cxn modelId="{355A0505-025B-4819-B26D-A8399B0816F9}" type="presOf" srcId="{6E284F2F-0A4A-4995-9652-7E70D3AF08EE}" destId="{248230FB-7D00-48B1-9BED-7805C2C1058D}" srcOrd="0" destOrd="0" presId="urn:microsoft.com/office/officeart/2005/8/layout/list1"/>
    <dgm:cxn modelId="{DBB2ACF6-6AD6-4121-B7FE-69852DFAC088}" type="presOf" srcId="{CEE51692-00FD-40B6-A643-DAACA214B737}" destId="{E2E1BE53-99D6-438C-99A1-00D99FFD4970}" srcOrd="0" destOrd="0" presId="urn:microsoft.com/office/officeart/2005/8/layout/list1"/>
    <dgm:cxn modelId="{538B9F10-19EC-4179-9D93-022FEAE6CF58}" type="presOf" srcId="{CD443CB7-77E1-462F-97DA-3A8AA997891B}" destId="{468A8235-6AEF-460D-A503-0DF63AC515D3}" srcOrd="0" destOrd="0" presId="urn:microsoft.com/office/officeart/2005/8/layout/list1"/>
    <dgm:cxn modelId="{31E09DF6-3FAA-4991-898A-5AB8854E4749}" type="presOf" srcId="{B317DB36-2123-4DC5-80DE-2E8856F17E34}" destId="{FBEE7F5F-9EC0-4FF2-B293-86AF3052F97D}" srcOrd="1" destOrd="0" presId="urn:microsoft.com/office/officeart/2005/8/layout/list1"/>
    <dgm:cxn modelId="{6FD37C95-38DF-4D22-B20F-5DA7FBA336D4}" type="presOf" srcId="{B317DB36-2123-4DC5-80DE-2E8856F17E34}" destId="{388BB066-ED2D-410B-8E9F-406E834423D9}" srcOrd="0" destOrd="0" presId="urn:microsoft.com/office/officeart/2005/8/layout/list1"/>
    <dgm:cxn modelId="{7B73551B-BBBE-4B90-BF20-5AA9D0D9D7EA}" type="presParOf" srcId="{468A8235-6AEF-460D-A503-0DF63AC515D3}" destId="{D4F598FA-2646-4497-A7E0-AA8E3EDF2CFD}" srcOrd="0" destOrd="0" presId="urn:microsoft.com/office/officeart/2005/8/layout/list1"/>
    <dgm:cxn modelId="{63877FF6-8CE6-495D-AEA9-D4BE5A85856A}" type="presParOf" srcId="{D4F598FA-2646-4497-A7E0-AA8E3EDF2CFD}" destId="{E2E1BE53-99D6-438C-99A1-00D99FFD4970}" srcOrd="0" destOrd="0" presId="urn:microsoft.com/office/officeart/2005/8/layout/list1"/>
    <dgm:cxn modelId="{0300576D-81B3-46C6-B01B-53C69F8B9CAB}" type="presParOf" srcId="{D4F598FA-2646-4497-A7E0-AA8E3EDF2CFD}" destId="{96F98EF7-0FE3-4AA7-9DCB-3E5A701136D6}" srcOrd="1" destOrd="0" presId="urn:microsoft.com/office/officeart/2005/8/layout/list1"/>
    <dgm:cxn modelId="{DBFF1256-00B0-4073-A935-692F5B2CC219}" type="presParOf" srcId="{468A8235-6AEF-460D-A503-0DF63AC515D3}" destId="{42B63351-6B6C-4F17-8B2B-6146EFCE0D0A}" srcOrd="1" destOrd="0" presId="urn:microsoft.com/office/officeart/2005/8/layout/list1"/>
    <dgm:cxn modelId="{426E997F-27BE-495B-A9FE-2A7E7B1FA8A4}" type="presParOf" srcId="{468A8235-6AEF-460D-A503-0DF63AC515D3}" destId="{62B926F6-DD05-46EB-8A63-1AD48F8AF587}" srcOrd="2" destOrd="0" presId="urn:microsoft.com/office/officeart/2005/8/layout/list1"/>
    <dgm:cxn modelId="{891CA459-8658-4D4D-9797-4C55591C4D0B}" type="presParOf" srcId="{468A8235-6AEF-460D-A503-0DF63AC515D3}" destId="{1BDBD192-1907-489E-BECB-B839616A1FF1}" srcOrd="3" destOrd="0" presId="urn:microsoft.com/office/officeart/2005/8/layout/list1"/>
    <dgm:cxn modelId="{75EB3742-405C-4191-8092-2ED7D628B461}" type="presParOf" srcId="{468A8235-6AEF-460D-A503-0DF63AC515D3}" destId="{ACB07831-3989-4D6E-B517-B605E8C26A6A}" srcOrd="4" destOrd="0" presId="urn:microsoft.com/office/officeart/2005/8/layout/list1"/>
    <dgm:cxn modelId="{19DDDB96-41B1-45E3-8CE1-AEE0A361894D}" type="presParOf" srcId="{ACB07831-3989-4D6E-B517-B605E8C26A6A}" destId="{248230FB-7D00-48B1-9BED-7805C2C1058D}" srcOrd="0" destOrd="0" presId="urn:microsoft.com/office/officeart/2005/8/layout/list1"/>
    <dgm:cxn modelId="{249615DD-35CC-478D-88EA-B222754068D8}" type="presParOf" srcId="{ACB07831-3989-4D6E-B517-B605E8C26A6A}" destId="{C2A088E2-D8CF-42D8-A1C1-8B0152848F22}" srcOrd="1" destOrd="0" presId="urn:microsoft.com/office/officeart/2005/8/layout/list1"/>
    <dgm:cxn modelId="{8DA0C5CE-5803-441F-93D3-8D7013A60637}" type="presParOf" srcId="{468A8235-6AEF-460D-A503-0DF63AC515D3}" destId="{B8112A80-EB9E-4DFF-B486-14F6C039F9AB}" srcOrd="5" destOrd="0" presId="urn:microsoft.com/office/officeart/2005/8/layout/list1"/>
    <dgm:cxn modelId="{2C75995A-72EB-48B5-A58B-19E4EFCC04DE}" type="presParOf" srcId="{468A8235-6AEF-460D-A503-0DF63AC515D3}" destId="{1882C61E-715A-49D4-9F00-327FD9DC3F0F}" srcOrd="6" destOrd="0" presId="urn:microsoft.com/office/officeart/2005/8/layout/list1"/>
    <dgm:cxn modelId="{3DB89488-CC54-4A92-93E5-FF3E256013D9}" type="presParOf" srcId="{468A8235-6AEF-460D-A503-0DF63AC515D3}" destId="{3AA5E514-73C2-4EAE-A040-63C34B047912}" srcOrd="7" destOrd="0" presId="urn:microsoft.com/office/officeart/2005/8/layout/list1"/>
    <dgm:cxn modelId="{FE5F233B-56B6-4F6C-87DF-197E52D150D2}" type="presParOf" srcId="{468A8235-6AEF-460D-A503-0DF63AC515D3}" destId="{4C039C44-C57D-48CD-B0CB-1CB5BF7AB292}" srcOrd="8" destOrd="0" presId="urn:microsoft.com/office/officeart/2005/8/layout/list1"/>
    <dgm:cxn modelId="{F827A623-F28F-4B99-936F-B25E76BFA93B}" type="presParOf" srcId="{4C039C44-C57D-48CD-B0CB-1CB5BF7AB292}" destId="{388BB066-ED2D-410B-8E9F-406E834423D9}" srcOrd="0" destOrd="0" presId="urn:microsoft.com/office/officeart/2005/8/layout/list1"/>
    <dgm:cxn modelId="{9C2F86B3-97E1-4BF7-81F5-F6798FE4BEE9}" type="presParOf" srcId="{4C039C44-C57D-48CD-B0CB-1CB5BF7AB292}" destId="{FBEE7F5F-9EC0-4FF2-B293-86AF3052F97D}" srcOrd="1" destOrd="0" presId="urn:microsoft.com/office/officeart/2005/8/layout/list1"/>
    <dgm:cxn modelId="{66C141BA-694C-4D08-9080-EF0990C9E03E}" type="presParOf" srcId="{468A8235-6AEF-460D-A503-0DF63AC515D3}" destId="{FA4BB201-9A2A-46AA-85FE-7B510A49AE51}" srcOrd="9" destOrd="0" presId="urn:microsoft.com/office/officeart/2005/8/layout/list1"/>
    <dgm:cxn modelId="{8699DE86-B110-46CD-B726-B6A2671F2A75}" type="presParOf" srcId="{468A8235-6AEF-460D-A503-0DF63AC515D3}" destId="{6BF09DE0-6083-4F44-86EA-3A0D44E484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443CB7-77E1-462F-97DA-3A8AA99789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E51692-00FD-40B6-A643-DAACA214B737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Практик –клиницист</a:t>
          </a:r>
          <a:endParaRPr lang="ru-RU" sz="2400" b="1" dirty="0"/>
        </a:p>
      </dgm:t>
    </dgm:pt>
    <dgm:pt modelId="{EBC07889-FCF2-4838-B949-C670E1F66016}" type="parTrans" cxnId="{15FBE392-C42E-47B3-BDD8-879C7E2BD31F}">
      <dgm:prSet/>
      <dgm:spPr/>
      <dgm:t>
        <a:bodyPr/>
        <a:lstStyle/>
        <a:p>
          <a:endParaRPr lang="ru-RU"/>
        </a:p>
      </dgm:t>
    </dgm:pt>
    <dgm:pt modelId="{71670998-65C1-4AB5-998C-E730C97C7B5D}" type="sibTrans" cxnId="{15FBE392-C42E-47B3-BDD8-879C7E2BD31F}">
      <dgm:prSet/>
      <dgm:spPr/>
      <dgm:t>
        <a:bodyPr/>
        <a:lstStyle/>
        <a:p>
          <a:endParaRPr lang="ru-RU"/>
        </a:p>
      </dgm:t>
    </dgm:pt>
    <dgm:pt modelId="{6E284F2F-0A4A-4995-9652-7E70D3AF08EE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Судебно-медицинский эксперт </a:t>
          </a:r>
          <a:endParaRPr lang="ru-RU" sz="2400" b="1" dirty="0"/>
        </a:p>
      </dgm:t>
    </dgm:pt>
    <dgm:pt modelId="{D5FB57E4-EFF1-42A3-9ACF-066C6448A667}" type="parTrans" cxnId="{95DF4D08-213B-4B1B-A863-C3A7EFAECC6E}">
      <dgm:prSet/>
      <dgm:spPr/>
      <dgm:t>
        <a:bodyPr/>
        <a:lstStyle/>
        <a:p>
          <a:endParaRPr lang="ru-RU"/>
        </a:p>
      </dgm:t>
    </dgm:pt>
    <dgm:pt modelId="{13E65EA6-4089-4037-B705-AC0E49A446BA}" type="sibTrans" cxnId="{95DF4D08-213B-4B1B-A863-C3A7EFAECC6E}">
      <dgm:prSet/>
      <dgm:spPr/>
      <dgm:t>
        <a:bodyPr/>
        <a:lstStyle/>
        <a:p>
          <a:endParaRPr lang="ru-RU"/>
        </a:p>
      </dgm:t>
    </dgm:pt>
    <dgm:pt modelId="{B317DB36-2123-4DC5-80DE-2E8856F17E34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Юрист со специализацией в медицине </a:t>
          </a:r>
          <a:endParaRPr lang="ru-RU" sz="2400" b="1" dirty="0"/>
        </a:p>
      </dgm:t>
    </dgm:pt>
    <dgm:pt modelId="{3F865C65-F0D7-4FE8-8D8C-B88CB840154D}" type="sibTrans" cxnId="{F0ABE233-A525-4986-AB0A-4FF7D2C57CBB}">
      <dgm:prSet/>
      <dgm:spPr/>
      <dgm:t>
        <a:bodyPr/>
        <a:lstStyle/>
        <a:p>
          <a:endParaRPr lang="ru-RU"/>
        </a:p>
      </dgm:t>
    </dgm:pt>
    <dgm:pt modelId="{819C88FB-7EDC-40E4-98FF-536E56DC4724}" type="parTrans" cxnId="{F0ABE233-A525-4986-AB0A-4FF7D2C57CBB}">
      <dgm:prSet/>
      <dgm:spPr/>
      <dgm:t>
        <a:bodyPr/>
        <a:lstStyle/>
        <a:p>
          <a:endParaRPr lang="ru-RU"/>
        </a:p>
      </dgm:t>
    </dgm:pt>
    <dgm:pt modelId="{468A8235-6AEF-460D-A503-0DF63AC515D3}" type="pres">
      <dgm:prSet presAssocID="{CD443CB7-77E1-462F-97DA-3A8AA99789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F598FA-2646-4497-A7E0-AA8E3EDF2CFD}" type="pres">
      <dgm:prSet presAssocID="{CEE51692-00FD-40B6-A643-DAACA214B737}" presName="parentLin" presStyleCnt="0"/>
      <dgm:spPr/>
    </dgm:pt>
    <dgm:pt modelId="{E2E1BE53-99D6-438C-99A1-00D99FFD4970}" type="pres">
      <dgm:prSet presAssocID="{CEE51692-00FD-40B6-A643-DAACA214B73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6F98EF7-0FE3-4AA7-9DCB-3E5A701136D6}" type="pres">
      <dgm:prSet presAssocID="{CEE51692-00FD-40B6-A643-DAACA214B737}" presName="parentText" presStyleLbl="node1" presStyleIdx="0" presStyleCnt="3" custScaleY="222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63351-6B6C-4F17-8B2B-6146EFCE0D0A}" type="pres">
      <dgm:prSet presAssocID="{CEE51692-00FD-40B6-A643-DAACA214B737}" presName="negativeSpace" presStyleCnt="0"/>
      <dgm:spPr/>
    </dgm:pt>
    <dgm:pt modelId="{62B926F6-DD05-46EB-8A63-1AD48F8AF587}" type="pres">
      <dgm:prSet presAssocID="{CEE51692-00FD-40B6-A643-DAACA214B737}" presName="childText" presStyleLbl="conFgAcc1" presStyleIdx="0" presStyleCnt="3" custScaleX="89565">
        <dgm:presLayoutVars>
          <dgm:bulletEnabled val="1"/>
        </dgm:presLayoutVars>
      </dgm:prSet>
      <dgm:spPr/>
    </dgm:pt>
    <dgm:pt modelId="{1BDBD192-1907-489E-BECB-B839616A1FF1}" type="pres">
      <dgm:prSet presAssocID="{71670998-65C1-4AB5-998C-E730C97C7B5D}" presName="spaceBetweenRectangles" presStyleCnt="0"/>
      <dgm:spPr/>
    </dgm:pt>
    <dgm:pt modelId="{ACB07831-3989-4D6E-B517-B605E8C26A6A}" type="pres">
      <dgm:prSet presAssocID="{6E284F2F-0A4A-4995-9652-7E70D3AF08EE}" presName="parentLin" presStyleCnt="0"/>
      <dgm:spPr/>
    </dgm:pt>
    <dgm:pt modelId="{248230FB-7D00-48B1-9BED-7805C2C1058D}" type="pres">
      <dgm:prSet presAssocID="{6E284F2F-0A4A-4995-9652-7E70D3AF08E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A088E2-D8CF-42D8-A1C1-8B0152848F22}" type="pres">
      <dgm:prSet presAssocID="{6E284F2F-0A4A-4995-9652-7E70D3AF08EE}" presName="parentText" presStyleLbl="node1" presStyleIdx="1" presStyleCnt="3" custScaleY="2280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12A80-EB9E-4DFF-B486-14F6C039F9AB}" type="pres">
      <dgm:prSet presAssocID="{6E284F2F-0A4A-4995-9652-7E70D3AF08EE}" presName="negativeSpace" presStyleCnt="0"/>
      <dgm:spPr/>
    </dgm:pt>
    <dgm:pt modelId="{1882C61E-715A-49D4-9F00-327FD9DC3F0F}" type="pres">
      <dgm:prSet presAssocID="{6E284F2F-0A4A-4995-9652-7E70D3AF08EE}" presName="childText" presStyleLbl="conFgAcc1" presStyleIdx="1" presStyleCnt="3" custScaleX="89565">
        <dgm:presLayoutVars>
          <dgm:bulletEnabled val="1"/>
        </dgm:presLayoutVars>
      </dgm:prSet>
      <dgm:spPr/>
    </dgm:pt>
    <dgm:pt modelId="{3AA5E514-73C2-4EAE-A040-63C34B047912}" type="pres">
      <dgm:prSet presAssocID="{13E65EA6-4089-4037-B705-AC0E49A446BA}" presName="spaceBetweenRectangles" presStyleCnt="0"/>
      <dgm:spPr/>
    </dgm:pt>
    <dgm:pt modelId="{4C039C44-C57D-48CD-B0CB-1CB5BF7AB292}" type="pres">
      <dgm:prSet presAssocID="{B317DB36-2123-4DC5-80DE-2E8856F17E34}" presName="parentLin" presStyleCnt="0"/>
      <dgm:spPr/>
    </dgm:pt>
    <dgm:pt modelId="{388BB066-ED2D-410B-8E9F-406E834423D9}" type="pres">
      <dgm:prSet presAssocID="{B317DB36-2123-4DC5-80DE-2E8856F17E3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BEE7F5F-9EC0-4FF2-B293-86AF3052F97D}" type="pres">
      <dgm:prSet presAssocID="{B317DB36-2123-4DC5-80DE-2E8856F17E34}" presName="parentText" presStyleLbl="node1" presStyleIdx="2" presStyleCnt="3" custScaleY="2389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BB201-9A2A-46AA-85FE-7B510A49AE51}" type="pres">
      <dgm:prSet presAssocID="{B317DB36-2123-4DC5-80DE-2E8856F17E34}" presName="negativeSpace" presStyleCnt="0"/>
      <dgm:spPr/>
    </dgm:pt>
    <dgm:pt modelId="{6BF09DE0-6083-4F44-86EA-3A0D44E484F4}" type="pres">
      <dgm:prSet presAssocID="{B317DB36-2123-4DC5-80DE-2E8856F17E34}" presName="childText" presStyleLbl="conFgAcc1" presStyleIdx="2" presStyleCnt="3" custScaleX="92173">
        <dgm:presLayoutVars>
          <dgm:bulletEnabled val="1"/>
        </dgm:presLayoutVars>
      </dgm:prSet>
      <dgm:spPr/>
    </dgm:pt>
  </dgm:ptLst>
  <dgm:cxnLst>
    <dgm:cxn modelId="{95DF4D08-213B-4B1B-A863-C3A7EFAECC6E}" srcId="{CD443CB7-77E1-462F-97DA-3A8AA997891B}" destId="{6E284F2F-0A4A-4995-9652-7E70D3AF08EE}" srcOrd="1" destOrd="0" parTransId="{D5FB57E4-EFF1-42A3-9ACF-066C6448A667}" sibTransId="{13E65EA6-4089-4037-B705-AC0E49A446BA}"/>
    <dgm:cxn modelId="{F0ABE233-A525-4986-AB0A-4FF7D2C57CBB}" srcId="{CD443CB7-77E1-462F-97DA-3A8AA997891B}" destId="{B317DB36-2123-4DC5-80DE-2E8856F17E34}" srcOrd="2" destOrd="0" parTransId="{819C88FB-7EDC-40E4-98FF-536E56DC4724}" sibTransId="{3F865C65-F0D7-4FE8-8D8C-B88CB840154D}"/>
    <dgm:cxn modelId="{B349A0FD-D02B-48B1-9DC7-F4953CBAAFB8}" type="presOf" srcId="{6E284F2F-0A4A-4995-9652-7E70D3AF08EE}" destId="{C2A088E2-D8CF-42D8-A1C1-8B0152848F22}" srcOrd="1" destOrd="0" presId="urn:microsoft.com/office/officeart/2005/8/layout/list1"/>
    <dgm:cxn modelId="{BEAE6622-1408-461B-8EBE-A71C960BBA8F}" type="presOf" srcId="{B317DB36-2123-4DC5-80DE-2E8856F17E34}" destId="{FBEE7F5F-9EC0-4FF2-B293-86AF3052F97D}" srcOrd="1" destOrd="0" presId="urn:microsoft.com/office/officeart/2005/8/layout/list1"/>
    <dgm:cxn modelId="{C98A3A58-4288-4B2A-A792-27B844F043D4}" type="presOf" srcId="{CEE51692-00FD-40B6-A643-DAACA214B737}" destId="{E2E1BE53-99D6-438C-99A1-00D99FFD4970}" srcOrd="0" destOrd="0" presId="urn:microsoft.com/office/officeart/2005/8/layout/list1"/>
    <dgm:cxn modelId="{15FBE392-C42E-47B3-BDD8-879C7E2BD31F}" srcId="{CD443CB7-77E1-462F-97DA-3A8AA997891B}" destId="{CEE51692-00FD-40B6-A643-DAACA214B737}" srcOrd="0" destOrd="0" parTransId="{EBC07889-FCF2-4838-B949-C670E1F66016}" sibTransId="{71670998-65C1-4AB5-998C-E730C97C7B5D}"/>
    <dgm:cxn modelId="{092B3585-3AC7-4DB7-8B1A-AF21968BE743}" type="presOf" srcId="{B317DB36-2123-4DC5-80DE-2E8856F17E34}" destId="{388BB066-ED2D-410B-8E9F-406E834423D9}" srcOrd="0" destOrd="0" presId="urn:microsoft.com/office/officeart/2005/8/layout/list1"/>
    <dgm:cxn modelId="{C2B45817-D508-476E-9CA4-ED4B6D96C315}" type="presOf" srcId="{6E284F2F-0A4A-4995-9652-7E70D3AF08EE}" destId="{248230FB-7D00-48B1-9BED-7805C2C1058D}" srcOrd="0" destOrd="0" presId="urn:microsoft.com/office/officeart/2005/8/layout/list1"/>
    <dgm:cxn modelId="{90069D98-97C2-4634-8893-030F77FFBE1F}" type="presOf" srcId="{CEE51692-00FD-40B6-A643-DAACA214B737}" destId="{96F98EF7-0FE3-4AA7-9DCB-3E5A701136D6}" srcOrd="1" destOrd="0" presId="urn:microsoft.com/office/officeart/2005/8/layout/list1"/>
    <dgm:cxn modelId="{EF660E3A-3970-481A-A368-CA9D10113CFD}" type="presOf" srcId="{CD443CB7-77E1-462F-97DA-3A8AA997891B}" destId="{468A8235-6AEF-460D-A503-0DF63AC515D3}" srcOrd="0" destOrd="0" presId="urn:microsoft.com/office/officeart/2005/8/layout/list1"/>
    <dgm:cxn modelId="{30B7AC7B-0F4C-4DCD-B3B8-4B7748317BA2}" type="presParOf" srcId="{468A8235-6AEF-460D-A503-0DF63AC515D3}" destId="{D4F598FA-2646-4497-A7E0-AA8E3EDF2CFD}" srcOrd="0" destOrd="0" presId="urn:microsoft.com/office/officeart/2005/8/layout/list1"/>
    <dgm:cxn modelId="{6B328205-4671-40B3-83DD-39DF674AF9E6}" type="presParOf" srcId="{D4F598FA-2646-4497-A7E0-AA8E3EDF2CFD}" destId="{E2E1BE53-99D6-438C-99A1-00D99FFD4970}" srcOrd="0" destOrd="0" presId="urn:microsoft.com/office/officeart/2005/8/layout/list1"/>
    <dgm:cxn modelId="{901F5CFF-661B-41F8-B13E-F88E8170F030}" type="presParOf" srcId="{D4F598FA-2646-4497-A7E0-AA8E3EDF2CFD}" destId="{96F98EF7-0FE3-4AA7-9DCB-3E5A701136D6}" srcOrd="1" destOrd="0" presId="urn:microsoft.com/office/officeart/2005/8/layout/list1"/>
    <dgm:cxn modelId="{0A86FC32-9292-4398-A5F1-45F953960E77}" type="presParOf" srcId="{468A8235-6AEF-460D-A503-0DF63AC515D3}" destId="{42B63351-6B6C-4F17-8B2B-6146EFCE0D0A}" srcOrd="1" destOrd="0" presId="urn:microsoft.com/office/officeart/2005/8/layout/list1"/>
    <dgm:cxn modelId="{BDEA16E1-BC2C-4997-9888-93C6BFDB7157}" type="presParOf" srcId="{468A8235-6AEF-460D-A503-0DF63AC515D3}" destId="{62B926F6-DD05-46EB-8A63-1AD48F8AF587}" srcOrd="2" destOrd="0" presId="urn:microsoft.com/office/officeart/2005/8/layout/list1"/>
    <dgm:cxn modelId="{AD3BDDB3-E7BA-475F-9A8C-8DDD2CC66671}" type="presParOf" srcId="{468A8235-6AEF-460D-A503-0DF63AC515D3}" destId="{1BDBD192-1907-489E-BECB-B839616A1FF1}" srcOrd="3" destOrd="0" presId="urn:microsoft.com/office/officeart/2005/8/layout/list1"/>
    <dgm:cxn modelId="{1F97552B-F480-400E-9440-7B79F6B195D8}" type="presParOf" srcId="{468A8235-6AEF-460D-A503-0DF63AC515D3}" destId="{ACB07831-3989-4D6E-B517-B605E8C26A6A}" srcOrd="4" destOrd="0" presId="urn:microsoft.com/office/officeart/2005/8/layout/list1"/>
    <dgm:cxn modelId="{3BDC2AEC-47E7-442F-853E-3EBEE52EEBCD}" type="presParOf" srcId="{ACB07831-3989-4D6E-B517-B605E8C26A6A}" destId="{248230FB-7D00-48B1-9BED-7805C2C1058D}" srcOrd="0" destOrd="0" presId="urn:microsoft.com/office/officeart/2005/8/layout/list1"/>
    <dgm:cxn modelId="{28E2295E-D464-41F9-A2F5-9C7A87219F31}" type="presParOf" srcId="{ACB07831-3989-4D6E-B517-B605E8C26A6A}" destId="{C2A088E2-D8CF-42D8-A1C1-8B0152848F22}" srcOrd="1" destOrd="0" presId="urn:microsoft.com/office/officeart/2005/8/layout/list1"/>
    <dgm:cxn modelId="{F6AF45E0-5DB9-4054-B5A9-4845613B7310}" type="presParOf" srcId="{468A8235-6AEF-460D-A503-0DF63AC515D3}" destId="{B8112A80-EB9E-4DFF-B486-14F6C039F9AB}" srcOrd="5" destOrd="0" presId="urn:microsoft.com/office/officeart/2005/8/layout/list1"/>
    <dgm:cxn modelId="{75063F6C-A00B-4F68-B9B1-ECD01AF50A27}" type="presParOf" srcId="{468A8235-6AEF-460D-A503-0DF63AC515D3}" destId="{1882C61E-715A-49D4-9F00-327FD9DC3F0F}" srcOrd="6" destOrd="0" presId="urn:microsoft.com/office/officeart/2005/8/layout/list1"/>
    <dgm:cxn modelId="{4591A661-BBE3-497E-9BF9-97D9045060EF}" type="presParOf" srcId="{468A8235-6AEF-460D-A503-0DF63AC515D3}" destId="{3AA5E514-73C2-4EAE-A040-63C34B047912}" srcOrd="7" destOrd="0" presId="urn:microsoft.com/office/officeart/2005/8/layout/list1"/>
    <dgm:cxn modelId="{18EB6D55-A11A-4F07-A2B3-C7FA80F313F1}" type="presParOf" srcId="{468A8235-6AEF-460D-A503-0DF63AC515D3}" destId="{4C039C44-C57D-48CD-B0CB-1CB5BF7AB292}" srcOrd="8" destOrd="0" presId="urn:microsoft.com/office/officeart/2005/8/layout/list1"/>
    <dgm:cxn modelId="{55472180-1D12-4151-9B7C-0FE9D5621F57}" type="presParOf" srcId="{4C039C44-C57D-48CD-B0CB-1CB5BF7AB292}" destId="{388BB066-ED2D-410B-8E9F-406E834423D9}" srcOrd="0" destOrd="0" presId="urn:microsoft.com/office/officeart/2005/8/layout/list1"/>
    <dgm:cxn modelId="{259B3880-7D56-4D64-8E52-34FB7C9E76AB}" type="presParOf" srcId="{4C039C44-C57D-48CD-B0CB-1CB5BF7AB292}" destId="{FBEE7F5F-9EC0-4FF2-B293-86AF3052F97D}" srcOrd="1" destOrd="0" presId="urn:microsoft.com/office/officeart/2005/8/layout/list1"/>
    <dgm:cxn modelId="{AA10EC72-312C-406E-A16F-7C4866F4272A}" type="presParOf" srcId="{468A8235-6AEF-460D-A503-0DF63AC515D3}" destId="{FA4BB201-9A2A-46AA-85FE-7B510A49AE51}" srcOrd="9" destOrd="0" presId="urn:microsoft.com/office/officeart/2005/8/layout/list1"/>
    <dgm:cxn modelId="{2DC28C9A-60B6-4B5A-906D-3E794D58AB66}" type="presParOf" srcId="{468A8235-6AEF-460D-A503-0DF63AC515D3}" destId="{6BF09DE0-6083-4F44-86EA-3A0D44E484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98D25BA-60EC-4C94-BCF8-68523C6BE2D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94CA2C-3AC0-42DE-B1DB-244587E9C310}">
      <dgm:prSet phldrT="[Текст]"/>
      <dgm:spPr/>
      <dgm:t>
        <a:bodyPr/>
        <a:lstStyle/>
        <a:p>
          <a:r>
            <a:rPr lang="ru-RU" dirty="0" smtClean="0"/>
            <a:t>Заключение эксперта </a:t>
          </a:r>
          <a:endParaRPr lang="ru-RU" dirty="0"/>
        </a:p>
      </dgm:t>
    </dgm:pt>
    <dgm:pt modelId="{6022B015-4C34-49AA-A25E-A898A3700C7D}" type="parTrans" cxnId="{A59E3B14-8B34-49AD-8474-212A104A8E18}">
      <dgm:prSet/>
      <dgm:spPr/>
      <dgm:t>
        <a:bodyPr/>
        <a:lstStyle/>
        <a:p>
          <a:endParaRPr lang="ru-RU"/>
        </a:p>
      </dgm:t>
    </dgm:pt>
    <dgm:pt modelId="{74B48DBD-D2DA-483B-A4A4-63914DA056E1}" type="sibTrans" cxnId="{A59E3B14-8B34-49AD-8474-212A104A8E18}">
      <dgm:prSet/>
      <dgm:spPr/>
      <dgm:t>
        <a:bodyPr/>
        <a:lstStyle/>
        <a:p>
          <a:endParaRPr lang="ru-RU"/>
        </a:p>
      </dgm:t>
    </dgm:pt>
    <dgm:pt modelId="{74101E56-12DC-4970-978D-EF8A177C7310}">
      <dgm:prSet phldrT="[Текст]"/>
      <dgm:spPr/>
      <dgm:t>
        <a:bodyPr/>
        <a:lstStyle/>
        <a:p>
          <a:r>
            <a:rPr lang="ru-RU" dirty="0" smtClean="0"/>
            <a:t>Оценка специалистами </a:t>
          </a:r>
          <a:endParaRPr lang="ru-RU" dirty="0"/>
        </a:p>
      </dgm:t>
    </dgm:pt>
    <dgm:pt modelId="{F8BDEA54-CCA8-4073-BA75-07CA90C370CF}" type="parTrans" cxnId="{93642795-6B67-411F-997C-5CF994947BE1}">
      <dgm:prSet/>
      <dgm:spPr/>
      <dgm:t>
        <a:bodyPr/>
        <a:lstStyle/>
        <a:p>
          <a:endParaRPr lang="ru-RU"/>
        </a:p>
      </dgm:t>
    </dgm:pt>
    <dgm:pt modelId="{91A3A3FF-3DF1-4F50-8D44-C9D27A4194EF}" type="sibTrans" cxnId="{93642795-6B67-411F-997C-5CF994947BE1}">
      <dgm:prSet/>
      <dgm:spPr/>
      <dgm:t>
        <a:bodyPr/>
        <a:lstStyle/>
        <a:p>
          <a:endParaRPr lang="ru-RU"/>
        </a:p>
      </dgm:t>
    </dgm:pt>
    <dgm:pt modelId="{C06418CF-7454-47D1-BBC9-C9FA2F00B431}">
      <dgm:prSet phldrT="[Текст]"/>
      <dgm:spPr/>
      <dgm:t>
        <a:bodyPr/>
        <a:lstStyle/>
        <a:p>
          <a:endParaRPr lang="ru-RU" dirty="0"/>
        </a:p>
      </dgm:t>
    </dgm:pt>
    <dgm:pt modelId="{46BC2D4F-EB08-4934-AE87-A2A57AA33DD0}" type="parTrans" cxnId="{189F0E7D-9B49-4A1E-9219-C93553FF2268}">
      <dgm:prSet/>
      <dgm:spPr/>
      <dgm:t>
        <a:bodyPr/>
        <a:lstStyle/>
        <a:p>
          <a:endParaRPr lang="ru-RU"/>
        </a:p>
      </dgm:t>
    </dgm:pt>
    <dgm:pt modelId="{F926D7F8-F71F-4365-9F3E-96A743097953}" type="sibTrans" cxnId="{189F0E7D-9B49-4A1E-9219-C93553FF2268}">
      <dgm:prSet/>
      <dgm:spPr/>
      <dgm:t>
        <a:bodyPr/>
        <a:lstStyle/>
        <a:p>
          <a:endParaRPr lang="ru-RU"/>
        </a:p>
      </dgm:t>
    </dgm:pt>
    <dgm:pt modelId="{6D328D43-65D4-4526-9411-ADCE9E28255A}">
      <dgm:prSet phldrT="[Текст]"/>
      <dgm:spPr/>
      <dgm:t>
        <a:bodyPr/>
        <a:lstStyle/>
        <a:p>
          <a:endParaRPr lang="ru-RU"/>
        </a:p>
      </dgm:t>
    </dgm:pt>
    <dgm:pt modelId="{6E0A4A9C-ADFD-4280-AE64-17B996FB98E5}" type="sibTrans" cxnId="{C366AF68-70FC-48AA-BC2D-5F130DC87D19}">
      <dgm:prSet/>
      <dgm:spPr/>
      <dgm:t>
        <a:bodyPr/>
        <a:lstStyle/>
        <a:p>
          <a:endParaRPr lang="ru-RU"/>
        </a:p>
      </dgm:t>
    </dgm:pt>
    <dgm:pt modelId="{F1CA324B-716C-4D3C-8A4D-DC00A4E10051}" type="parTrans" cxnId="{C366AF68-70FC-48AA-BC2D-5F130DC87D19}">
      <dgm:prSet/>
      <dgm:spPr/>
      <dgm:t>
        <a:bodyPr/>
        <a:lstStyle/>
        <a:p>
          <a:endParaRPr lang="ru-RU"/>
        </a:p>
      </dgm:t>
    </dgm:pt>
    <dgm:pt modelId="{044BEF76-1EAE-469C-8C70-CBAF5FE7A2A3}" type="pres">
      <dgm:prSet presAssocID="{098D25BA-60EC-4C94-BCF8-68523C6BE2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30BD20-4AF0-482F-8CAB-6CCE4E982F43}" type="pres">
      <dgm:prSet presAssocID="{5694CA2C-3AC0-42DE-B1DB-244587E9C310}" presName="centerShape" presStyleLbl="node0" presStyleIdx="0" presStyleCnt="1" custScaleX="148516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ACBEC8D4-57B3-407B-9323-D5C8EC29248E}" type="pres">
      <dgm:prSet presAssocID="{F8BDEA54-CCA8-4073-BA75-07CA90C370CF}" presName="parTrans" presStyleLbl="bgSibTrans2D1" presStyleIdx="0" presStyleCnt="1" custLinFactNeighborX="924" custLinFactNeighborY="9971"/>
      <dgm:spPr/>
      <dgm:t>
        <a:bodyPr/>
        <a:lstStyle/>
        <a:p>
          <a:endParaRPr lang="ru-RU"/>
        </a:p>
      </dgm:t>
    </dgm:pt>
    <dgm:pt modelId="{6FCC602F-3D05-4388-B7AF-34F957E5BB92}" type="pres">
      <dgm:prSet presAssocID="{74101E56-12DC-4970-978D-EF8A177C7310}" presName="node" presStyleLbl="node1" presStyleIdx="0" presStyleCnt="1" custScaleX="164149" custRadScaleRad="107931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A1437B-1BD9-4D0B-B047-70048C401FD4}" type="presOf" srcId="{F8BDEA54-CCA8-4073-BA75-07CA90C370CF}" destId="{ACBEC8D4-57B3-407B-9323-D5C8EC29248E}" srcOrd="0" destOrd="0" presId="urn:microsoft.com/office/officeart/2005/8/layout/radial4"/>
    <dgm:cxn modelId="{A59E3B14-8B34-49AD-8474-212A104A8E18}" srcId="{098D25BA-60EC-4C94-BCF8-68523C6BE2DA}" destId="{5694CA2C-3AC0-42DE-B1DB-244587E9C310}" srcOrd="0" destOrd="0" parTransId="{6022B015-4C34-49AA-A25E-A898A3700C7D}" sibTransId="{74B48DBD-D2DA-483B-A4A4-63914DA056E1}"/>
    <dgm:cxn modelId="{C366AF68-70FC-48AA-BC2D-5F130DC87D19}" srcId="{098D25BA-60EC-4C94-BCF8-68523C6BE2DA}" destId="{6D328D43-65D4-4526-9411-ADCE9E28255A}" srcOrd="1" destOrd="0" parTransId="{F1CA324B-716C-4D3C-8A4D-DC00A4E10051}" sibTransId="{6E0A4A9C-ADFD-4280-AE64-17B996FB98E5}"/>
    <dgm:cxn modelId="{93642795-6B67-411F-997C-5CF994947BE1}" srcId="{5694CA2C-3AC0-42DE-B1DB-244587E9C310}" destId="{74101E56-12DC-4970-978D-EF8A177C7310}" srcOrd="0" destOrd="0" parTransId="{F8BDEA54-CCA8-4073-BA75-07CA90C370CF}" sibTransId="{91A3A3FF-3DF1-4F50-8D44-C9D27A4194EF}"/>
    <dgm:cxn modelId="{0F2BED49-0AF6-41B7-8977-2A5C7B465DAB}" type="presOf" srcId="{5694CA2C-3AC0-42DE-B1DB-244587E9C310}" destId="{B430BD20-4AF0-482F-8CAB-6CCE4E982F43}" srcOrd="0" destOrd="0" presId="urn:microsoft.com/office/officeart/2005/8/layout/radial4"/>
    <dgm:cxn modelId="{189F0E7D-9B49-4A1E-9219-C93553FF2268}" srcId="{098D25BA-60EC-4C94-BCF8-68523C6BE2DA}" destId="{C06418CF-7454-47D1-BBC9-C9FA2F00B431}" srcOrd="2" destOrd="0" parTransId="{46BC2D4F-EB08-4934-AE87-A2A57AA33DD0}" sibTransId="{F926D7F8-F71F-4365-9F3E-96A743097953}"/>
    <dgm:cxn modelId="{057AF51A-5B0B-42C5-AE6A-567AA80368AB}" type="presOf" srcId="{74101E56-12DC-4970-978D-EF8A177C7310}" destId="{6FCC602F-3D05-4388-B7AF-34F957E5BB92}" srcOrd="0" destOrd="0" presId="urn:microsoft.com/office/officeart/2005/8/layout/radial4"/>
    <dgm:cxn modelId="{F3538C9C-4626-424C-9164-83EE77D69186}" type="presOf" srcId="{098D25BA-60EC-4C94-BCF8-68523C6BE2DA}" destId="{044BEF76-1EAE-469C-8C70-CBAF5FE7A2A3}" srcOrd="0" destOrd="0" presId="urn:microsoft.com/office/officeart/2005/8/layout/radial4"/>
    <dgm:cxn modelId="{60BC79C1-3C72-4DB2-8245-E8022D2ED4AD}" type="presParOf" srcId="{044BEF76-1EAE-469C-8C70-CBAF5FE7A2A3}" destId="{B430BD20-4AF0-482F-8CAB-6CCE4E982F43}" srcOrd="0" destOrd="0" presId="urn:microsoft.com/office/officeart/2005/8/layout/radial4"/>
    <dgm:cxn modelId="{2D4EE1B5-14A5-486F-AA84-4F7F965B2467}" type="presParOf" srcId="{044BEF76-1EAE-469C-8C70-CBAF5FE7A2A3}" destId="{ACBEC8D4-57B3-407B-9323-D5C8EC29248E}" srcOrd="1" destOrd="0" presId="urn:microsoft.com/office/officeart/2005/8/layout/radial4"/>
    <dgm:cxn modelId="{29FE1734-BE8A-400B-A013-679244FA60CE}" type="presParOf" srcId="{044BEF76-1EAE-469C-8C70-CBAF5FE7A2A3}" destId="{6FCC602F-3D05-4388-B7AF-34F957E5BB92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98D25BA-60EC-4C94-BCF8-68523C6BE2D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94CA2C-3AC0-42DE-B1DB-244587E9C310}">
      <dgm:prSet phldrT="[Текст]"/>
      <dgm:spPr/>
      <dgm:t>
        <a:bodyPr/>
        <a:lstStyle/>
        <a:p>
          <a:r>
            <a:rPr lang="ru-RU" b="1" dirty="0" smtClean="0"/>
            <a:t>Сведения об обстоятельствах , имеющих значение для рассмотрения и разрешения дела  </a:t>
          </a:r>
          <a:endParaRPr lang="ru-RU" b="1" dirty="0"/>
        </a:p>
      </dgm:t>
    </dgm:pt>
    <dgm:pt modelId="{6022B015-4C34-49AA-A25E-A898A3700C7D}" type="parTrans" cxnId="{A59E3B14-8B34-49AD-8474-212A104A8E18}">
      <dgm:prSet/>
      <dgm:spPr/>
      <dgm:t>
        <a:bodyPr/>
        <a:lstStyle/>
        <a:p>
          <a:endParaRPr lang="ru-RU"/>
        </a:p>
      </dgm:t>
    </dgm:pt>
    <dgm:pt modelId="{74B48DBD-D2DA-483B-A4A4-63914DA056E1}" type="sibTrans" cxnId="{A59E3B14-8B34-49AD-8474-212A104A8E18}">
      <dgm:prSet/>
      <dgm:spPr/>
      <dgm:t>
        <a:bodyPr/>
        <a:lstStyle/>
        <a:p>
          <a:endParaRPr lang="ru-RU"/>
        </a:p>
      </dgm:t>
    </dgm:pt>
    <dgm:pt modelId="{74101E56-12DC-4970-978D-EF8A177C7310}">
      <dgm:prSet phldrT="[Текст]"/>
      <dgm:spPr/>
      <dgm:t>
        <a:bodyPr/>
        <a:lstStyle/>
        <a:p>
          <a:r>
            <a:rPr lang="ru-RU" dirty="0" smtClean="0"/>
            <a:t>Консультация специалиста</a:t>
          </a:r>
          <a:endParaRPr lang="ru-RU" dirty="0"/>
        </a:p>
      </dgm:t>
    </dgm:pt>
    <dgm:pt modelId="{F8BDEA54-CCA8-4073-BA75-07CA90C370CF}" type="parTrans" cxnId="{93642795-6B67-411F-997C-5CF994947BE1}">
      <dgm:prSet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91A3A3FF-3DF1-4F50-8D44-C9D27A4194EF}" type="sibTrans" cxnId="{93642795-6B67-411F-997C-5CF994947BE1}">
      <dgm:prSet/>
      <dgm:spPr/>
      <dgm:t>
        <a:bodyPr/>
        <a:lstStyle/>
        <a:p>
          <a:endParaRPr lang="ru-RU"/>
        </a:p>
      </dgm:t>
    </dgm:pt>
    <dgm:pt modelId="{C06418CF-7454-47D1-BBC9-C9FA2F00B431}">
      <dgm:prSet phldrT="[Текст]"/>
      <dgm:spPr/>
      <dgm:t>
        <a:bodyPr/>
        <a:lstStyle/>
        <a:p>
          <a:endParaRPr lang="ru-RU" dirty="0"/>
        </a:p>
      </dgm:t>
    </dgm:pt>
    <dgm:pt modelId="{46BC2D4F-EB08-4934-AE87-A2A57AA33DD0}" type="parTrans" cxnId="{189F0E7D-9B49-4A1E-9219-C93553FF2268}">
      <dgm:prSet/>
      <dgm:spPr/>
      <dgm:t>
        <a:bodyPr/>
        <a:lstStyle/>
        <a:p>
          <a:endParaRPr lang="ru-RU"/>
        </a:p>
      </dgm:t>
    </dgm:pt>
    <dgm:pt modelId="{F926D7F8-F71F-4365-9F3E-96A743097953}" type="sibTrans" cxnId="{189F0E7D-9B49-4A1E-9219-C93553FF2268}">
      <dgm:prSet/>
      <dgm:spPr/>
      <dgm:t>
        <a:bodyPr/>
        <a:lstStyle/>
        <a:p>
          <a:endParaRPr lang="ru-RU"/>
        </a:p>
      </dgm:t>
    </dgm:pt>
    <dgm:pt modelId="{6D328D43-65D4-4526-9411-ADCE9E28255A}">
      <dgm:prSet phldrT="[Текст]"/>
      <dgm:spPr/>
      <dgm:t>
        <a:bodyPr/>
        <a:lstStyle/>
        <a:p>
          <a:endParaRPr lang="ru-RU"/>
        </a:p>
      </dgm:t>
    </dgm:pt>
    <dgm:pt modelId="{6E0A4A9C-ADFD-4280-AE64-17B996FB98E5}" type="sibTrans" cxnId="{C366AF68-70FC-48AA-BC2D-5F130DC87D19}">
      <dgm:prSet/>
      <dgm:spPr/>
      <dgm:t>
        <a:bodyPr/>
        <a:lstStyle/>
        <a:p>
          <a:endParaRPr lang="ru-RU"/>
        </a:p>
      </dgm:t>
    </dgm:pt>
    <dgm:pt modelId="{F1CA324B-716C-4D3C-8A4D-DC00A4E10051}" type="parTrans" cxnId="{C366AF68-70FC-48AA-BC2D-5F130DC87D19}">
      <dgm:prSet/>
      <dgm:spPr/>
      <dgm:t>
        <a:bodyPr/>
        <a:lstStyle/>
        <a:p>
          <a:endParaRPr lang="ru-RU"/>
        </a:p>
      </dgm:t>
    </dgm:pt>
    <dgm:pt modelId="{044BEF76-1EAE-469C-8C70-CBAF5FE7A2A3}" type="pres">
      <dgm:prSet presAssocID="{098D25BA-60EC-4C94-BCF8-68523C6BE2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30BD20-4AF0-482F-8CAB-6CCE4E982F43}" type="pres">
      <dgm:prSet presAssocID="{5694CA2C-3AC0-42DE-B1DB-244587E9C310}" presName="centerShape" presStyleLbl="node0" presStyleIdx="0" presStyleCnt="1" custScaleX="240103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ACBEC8D4-57B3-407B-9323-D5C8EC29248E}" type="pres">
      <dgm:prSet presAssocID="{F8BDEA54-CCA8-4073-BA75-07CA90C370CF}" presName="parTrans" presStyleLbl="bgSibTrans2D1" presStyleIdx="0" presStyleCnt="1" custLinFactNeighborX="924" custLinFactNeighborY="9971"/>
      <dgm:spPr/>
      <dgm:t>
        <a:bodyPr/>
        <a:lstStyle/>
        <a:p>
          <a:endParaRPr lang="ru-RU"/>
        </a:p>
      </dgm:t>
    </dgm:pt>
    <dgm:pt modelId="{6FCC602F-3D05-4388-B7AF-34F957E5BB92}" type="pres">
      <dgm:prSet presAssocID="{74101E56-12DC-4970-978D-EF8A177C7310}" presName="node" presStyleLbl="node1" presStyleIdx="0" presStyleCnt="1" custScaleX="164149" custRadScaleRad="107931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9E3B14-8B34-49AD-8474-212A104A8E18}" srcId="{098D25BA-60EC-4C94-BCF8-68523C6BE2DA}" destId="{5694CA2C-3AC0-42DE-B1DB-244587E9C310}" srcOrd="0" destOrd="0" parTransId="{6022B015-4C34-49AA-A25E-A898A3700C7D}" sibTransId="{74B48DBD-D2DA-483B-A4A4-63914DA056E1}"/>
    <dgm:cxn modelId="{C366AF68-70FC-48AA-BC2D-5F130DC87D19}" srcId="{098D25BA-60EC-4C94-BCF8-68523C6BE2DA}" destId="{6D328D43-65D4-4526-9411-ADCE9E28255A}" srcOrd="1" destOrd="0" parTransId="{F1CA324B-716C-4D3C-8A4D-DC00A4E10051}" sibTransId="{6E0A4A9C-ADFD-4280-AE64-17B996FB98E5}"/>
    <dgm:cxn modelId="{93642795-6B67-411F-997C-5CF994947BE1}" srcId="{5694CA2C-3AC0-42DE-B1DB-244587E9C310}" destId="{74101E56-12DC-4970-978D-EF8A177C7310}" srcOrd="0" destOrd="0" parTransId="{F8BDEA54-CCA8-4073-BA75-07CA90C370CF}" sibTransId="{91A3A3FF-3DF1-4F50-8D44-C9D27A4194EF}"/>
    <dgm:cxn modelId="{94F1E7C2-5C83-4230-9DAF-46C964CAD39C}" type="presOf" srcId="{098D25BA-60EC-4C94-BCF8-68523C6BE2DA}" destId="{044BEF76-1EAE-469C-8C70-CBAF5FE7A2A3}" srcOrd="0" destOrd="0" presId="urn:microsoft.com/office/officeart/2005/8/layout/radial4"/>
    <dgm:cxn modelId="{189F0E7D-9B49-4A1E-9219-C93553FF2268}" srcId="{098D25BA-60EC-4C94-BCF8-68523C6BE2DA}" destId="{C06418CF-7454-47D1-BBC9-C9FA2F00B431}" srcOrd="2" destOrd="0" parTransId="{46BC2D4F-EB08-4934-AE87-A2A57AA33DD0}" sibTransId="{F926D7F8-F71F-4365-9F3E-96A743097953}"/>
    <dgm:cxn modelId="{A7E96C95-3986-457B-8479-F6B24F05C0F7}" type="presOf" srcId="{74101E56-12DC-4970-978D-EF8A177C7310}" destId="{6FCC602F-3D05-4388-B7AF-34F957E5BB92}" srcOrd="0" destOrd="0" presId="urn:microsoft.com/office/officeart/2005/8/layout/radial4"/>
    <dgm:cxn modelId="{5FB04F75-25FA-40B5-A5DD-39853493B0C6}" type="presOf" srcId="{F8BDEA54-CCA8-4073-BA75-07CA90C370CF}" destId="{ACBEC8D4-57B3-407B-9323-D5C8EC29248E}" srcOrd="0" destOrd="0" presId="urn:microsoft.com/office/officeart/2005/8/layout/radial4"/>
    <dgm:cxn modelId="{BB4A7407-2AAF-42C0-B8B8-AEFC083146DB}" type="presOf" srcId="{5694CA2C-3AC0-42DE-B1DB-244587E9C310}" destId="{B430BD20-4AF0-482F-8CAB-6CCE4E982F43}" srcOrd="0" destOrd="0" presId="urn:microsoft.com/office/officeart/2005/8/layout/radial4"/>
    <dgm:cxn modelId="{3E926B23-A43C-4D7E-A876-27EC702DD1B9}" type="presParOf" srcId="{044BEF76-1EAE-469C-8C70-CBAF5FE7A2A3}" destId="{B430BD20-4AF0-482F-8CAB-6CCE4E982F43}" srcOrd="0" destOrd="0" presId="urn:microsoft.com/office/officeart/2005/8/layout/radial4"/>
    <dgm:cxn modelId="{8A91ACA9-C69D-4A1E-86D5-FF67DA67C73A}" type="presParOf" srcId="{044BEF76-1EAE-469C-8C70-CBAF5FE7A2A3}" destId="{ACBEC8D4-57B3-407B-9323-D5C8EC29248E}" srcOrd="1" destOrd="0" presId="urn:microsoft.com/office/officeart/2005/8/layout/radial4"/>
    <dgm:cxn modelId="{642D845B-636D-4331-80B5-18E9DB72C090}" type="presParOf" srcId="{044BEF76-1EAE-469C-8C70-CBAF5FE7A2A3}" destId="{6FCC602F-3D05-4388-B7AF-34F957E5BB92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A78423-BBA4-4938-9D8D-1EE8D94F59D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CFB921-AAE8-4715-A810-6B3BBE7B9E2A}">
      <dgm:prSet phldrT="[Текст]" custT="1"/>
      <dgm:spPr/>
      <dgm:t>
        <a:bodyPr/>
        <a:lstStyle/>
        <a:p>
          <a:r>
            <a:rPr lang="ru-RU" sz="2000" b="1" dirty="0" smtClean="0"/>
            <a:t>Медицинская услуга </a:t>
          </a:r>
        </a:p>
        <a:p>
          <a:endParaRPr lang="ru-RU" sz="1100" b="1" dirty="0" smtClean="0"/>
        </a:p>
        <a:p>
          <a:r>
            <a:rPr lang="ru-RU" sz="2000" b="1" dirty="0" smtClean="0"/>
            <a:t>Здоровье </a:t>
          </a:r>
        </a:p>
        <a:p>
          <a:endParaRPr lang="ru-RU" sz="1200" b="1" dirty="0" smtClean="0"/>
        </a:p>
        <a:p>
          <a:r>
            <a:rPr lang="ru-RU" sz="2000" b="1" dirty="0" smtClean="0"/>
            <a:t>Вред здоровью </a:t>
          </a:r>
          <a:endParaRPr lang="ru-RU" sz="2000" b="1" dirty="0"/>
        </a:p>
      </dgm:t>
    </dgm:pt>
    <dgm:pt modelId="{B8900D52-B1DE-4E5D-A946-1281516AD84D}" type="parTrans" cxnId="{9590B947-8F4B-4B34-8519-50A15049267B}">
      <dgm:prSet/>
      <dgm:spPr/>
      <dgm:t>
        <a:bodyPr/>
        <a:lstStyle/>
        <a:p>
          <a:endParaRPr lang="ru-RU"/>
        </a:p>
      </dgm:t>
    </dgm:pt>
    <dgm:pt modelId="{5F585254-9323-419D-BDD7-F8285E3E6AF5}" type="sibTrans" cxnId="{9590B947-8F4B-4B34-8519-50A15049267B}">
      <dgm:prSet/>
      <dgm:spPr/>
      <dgm:t>
        <a:bodyPr/>
        <a:lstStyle/>
        <a:p>
          <a:endParaRPr lang="ru-RU"/>
        </a:p>
      </dgm:t>
    </dgm:pt>
    <dgm:pt modelId="{19A10772-2AAE-4380-98CB-A859437B5D18}">
      <dgm:prSet phldrT="[Текст]"/>
      <dgm:spPr/>
      <dgm:t>
        <a:bodyPr/>
        <a:lstStyle/>
        <a:p>
          <a:r>
            <a:rPr lang="ru-RU" dirty="0" smtClean="0"/>
            <a:t>Нормы права </a:t>
          </a:r>
          <a:endParaRPr lang="ru-RU" dirty="0"/>
        </a:p>
      </dgm:t>
    </dgm:pt>
    <dgm:pt modelId="{839CC41E-F8E0-4F79-AADC-006E426C01E5}" type="parTrans" cxnId="{E387BF43-8F3A-45A2-9258-D9E851F84A62}">
      <dgm:prSet/>
      <dgm:spPr/>
      <dgm:t>
        <a:bodyPr/>
        <a:lstStyle/>
        <a:p>
          <a:endParaRPr lang="ru-RU"/>
        </a:p>
      </dgm:t>
    </dgm:pt>
    <dgm:pt modelId="{2439D4BB-E7B0-4194-A3C4-2DFF0EEC709F}" type="sibTrans" cxnId="{E387BF43-8F3A-45A2-9258-D9E851F84A62}">
      <dgm:prSet/>
      <dgm:spPr/>
      <dgm:t>
        <a:bodyPr/>
        <a:lstStyle/>
        <a:p>
          <a:endParaRPr lang="ru-RU"/>
        </a:p>
      </dgm:t>
    </dgm:pt>
    <dgm:pt modelId="{14B51E5F-84B1-4CAD-A792-89C7A926AEB1}">
      <dgm:prSet phldrT="[Текст]"/>
      <dgm:spPr/>
      <dgm:t>
        <a:bodyPr/>
        <a:lstStyle/>
        <a:p>
          <a:r>
            <a:rPr lang="ru-RU" dirty="0" smtClean="0"/>
            <a:t>Правила медицины </a:t>
          </a:r>
          <a:endParaRPr lang="ru-RU" dirty="0"/>
        </a:p>
      </dgm:t>
    </dgm:pt>
    <dgm:pt modelId="{94B5617F-A18C-4DB6-A53D-6245C82972FD}" type="parTrans" cxnId="{70006A24-0781-419F-9D30-BF322C15FDB9}">
      <dgm:prSet/>
      <dgm:spPr/>
      <dgm:t>
        <a:bodyPr/>
        <a:lstStyle/>
        <a:p>
          <a:endParaRPr lang="ru-RU"/>
        </a:p>
      </dgm:t>
    </dgm:pt>
    <dgm:pt modelId="{BCA6043E-5EC9-4600-AABC-0A467E052C24}" type="sibTrans" cxnId="{70006A24-0781-419F-9D30-BF322C15FDB9}">
      <dgm:prSet/>
      <dgm:spPr/>
      <dgm:t>
        <a:bodyPr/>
        <a:lstStyle/>
        <a:p>
          <a:endParaRPr lang="ru-RU"/>
        </a:p>
      </dgm:t>
    </dgm:pt>
    <dgm:pt modelId="{7940F611-770C-4671-B7BE-D55762AD9783}" type="pres">
      <dgm:prSet presAssocID="{68A78423-BBA4-4938-9D8D-1EE8D94F59D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B17EFB-833C-4342-B34B-D59033A78BC0}" type="pres">
      <dgm:prSet presAssocID="{FCCFB921-AAE8-4715-A810-6B3BBE7B9E2A}" presName="centerShape" presStyleLbl="node0" presStyleIdx="0" presStyleCnt="1" custScaleX="133521" custScaleY="193116" custLinFactNeighborX="0" custLinFactNeighborY="5305"/>
      <dgm:spPr/>
      <dgm:t>
        <a:bodyPr/>
        <a:lstStyle/>
        <a:p>
          <a:endParaRPr lang="ru-RU"/>
        </a:p>
      </dgm:t>
    </dgm:pt>
    <dgm:pt modelId="{C272023C-C657-49AE-84E1-BF88E5BDC1C1}" type="pres">
      <dgm:prSet presAssocID="{839CC41E-F8E0-4F79-AADC-006E426C01E5}" presName="parTrans" presStyleLbl="bgSibTrans2D1" presStyleIdx="0" presStyleCnt="2" custLinFactNeighborX="7866" custLinFactNeighborY="22962"/>
      <dgm:spPr/>
      <dgm:t>
        <a:bodyPr/>
        <a:lstStyle/>
        <a:p>
          <a:endParaRPr lang="ru-RU"/>
        </a:p>
      </dgm:t>
    </dgm:pt>
    <dgm:pt modelId="{DE8E24DC-3F77-4975-9FA9-53318598F307}" type="pres">
      <dgm:prSet presAssocID="{19A10772-2AAE-4380-98CB-A859437B5D18}" presName="node" presStyleLbl="node1" presStyleIdx="0" presStyleCnt="2" custRadScaleRad="116858" custRadScaleInc="11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2B9D0-7C6C-4248-BD3C-0D1DFF6E050C}" type="pres">
      <dgm:prSet presAssocID="{94B5617F-A18C-4DB6-A53D-6245C82972FD}" presName="parTrans" presStyleLbl="bgSibTrans2D1" presStyleIdx="1" presStyleCnt="2" custLinFactNeighborX="-10885" custLinFactNeighborY="22962"/>
      <dgm:spPr/>
      <dgm:t>
        <a:bodyPr/>
        <a:lstStyle/>
        <a:p>
          <a:endParaRPr lang="ru-RU"/>
        </a:p>
      </dgm:t>
    </dgm:pt>
    <dgm:pt modelId="{CF643F99-CEC9-4533-BBD3-C31C770ADC25}" type="pres">
      <dgm:prSet presAssocID="{14B51E5F-84B1-4CAD-A792-89C7A926AEB1}" presName="node" presStyleLbl="node1" presStyleIdx="1" presStyleCnt="2" custRadScaleRad="123771" custRadScaleInc="-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87BF43-8F3A-45A2-9258-D9E851F84A62}" srcId="{FCCFB921-AAE8-4715-A810-6B3BBE7B9E2A}" destId="{19A10772-2AAE-4380-98CB-A859437B5D18}" srcOrd="0" destOrd="0" parTransId="{839CC41E-F8E0-4F79-AADC-006E426C01E5}" sibTransId="{2439D4BB-E7B0-4194-A3C4-2DFF0EEC709F}"/>
    <dgm:cxn modelId="{31671D85-BA4E-4138-A03C-907DBAD11C8D}" type="presOf" srcId="{14B51E5F-84B1-4CAD-A792-89C7A926AEB1}" destId="{CF643F99-CEC9-4533-BBD3-C31C770ADC25}" srcOrd="0" destOrd="0" presId="urn:microsoft.com/office/officeart/2005/8/layout/radial4"/>
    <dgm:cxn modelId="{9590B947-8F4B-4B34-8519-50A15049267B}" srcId="{68A78423-BBA4-4938-9D8D-1EE8D94F59DB}" destId="{FCCFB921-AAE8-4715-A810-6B3BBE7B9E2A}" srcOrd="0" destOrd="0" parTransId="{B8900D52-B1DE-4E5D-A946-1281516AD84D}" sibTransId="{5F585254-9323-419D-BDD7-F8285E3E6AF5}"/>
    <dgm:cxn modelId="{45020ECD-50F8-416D-9CA1-7143287AF3A3}" type="presOf" srcId="{68A78423-BBA4-4938-9D8D-1EE8D94F59DB}" destId="{7940F611-770C-4671-B7BE-D55762AD9783}" srcOrd="0" destOrd="0" presId="urn:microsoft.com/office/officeart/2005/8/layout/radial4"/>
    <dgm:cxn modelId="{A2BBF7B7-1FFE-4639-8FD9-A1E2D290AC09}" type="presOf" srcId="{94B5617F-A18C-4DB6-A53D-6245C82972FD}" destId="{24C2B9D0-7C6C-4248-BD3C-0D1DFF6E050C}" srcOrd="0" destOrd="0" presId="urn:microsoft.com/office/officeart/2005/8/layout/radial4"/>
    <dgm:cxn modelId="{66B29A5E-FC25-4AB3-ABAE-4CFA93746CC2}" type="presOf" srcId="{FCCFB921-AAE8-4715-A810-6B3BBE7B9E2A}" destId="{9BB17EFB-833C-4342-B34B-D59033A78BC0}" srcOrd="0" destOrd="0" presId="urn:microsoft.com/office/officeart/2005/8/layout/radial4"/>
    <dgm:cxn modelId="{1F63865F-D8B3-45D6-B4EE-66153386FE6F}" type="presOf" srcId="{19A10772-2AAE-4380-98CB-A859437B5D18}" destId="{DE8E24DC-3F77-4975-9FA9-53318598F307}" srcOrd="0" destOrd="0" presId="urn:microsoft.com/office/officeart/2005/8/layout/radial4"/>
    <dgm:cxn modelId="{70006A24-0781-419F-9D30-BF322C15FDB9}" srcId="{FCCFB921-AAE8-4715-A810-6B3BBE7B9E2A}" destId="{14B51E5F-84B1-4CAD-A792-89C7A926AEB1}" srcOrd="1" destOrd="0" parTransId="{94B5617F-A18C-4DB6-A53D-6245C82972FD}" sibTransId="{BCA6043E-5EC9-4600-AABC-0A467E052C24}"/>
    <dgm:cxn modelId="{E236F7BE-9591-4F77-AD90-202EE1DB57D4}" type="presOf" srcId="{839CC41E-F8E0-4F79-AADC-006E426C01E5}" destId="{C272023C-C657-49AE-84E1-BF88E5BDC1C1}" srcOrd="0" destOrd="0" presId="urn:microsoft.com/office/officeart/2005/8/layout/radial4"/>
    <dgm:cxn modelId="{4FA99900-DF72-4B16-B77F-464FD405AEF0}" type="presParOf" srcId="{7940F611-770C-4671-B7BE-D55762AD9783}" destId="{9BB17EFB-833C-4342-B34B-D59033A78BC0}" srcOrd="0" destOrd="0" presId="urn:microsoft.com/office/officeart/2005/8/layout/radial4"/>
    <dgm:cxn modelId="{B26FF3A4-976F-4291-98A9-33309594E27E}" type="presParOf" srcId="{7940F611-770C-4671-B7BE-D55762AD9783}" destId="{C272023C-C657-49AE-84E1-BF88E5BDC1C1}" srcOrd="1" destOrd="0" presId="urn:microsoft.com/office/officeart/2005/8/layout/radial4"/>
    <dgm:cxn modelId="{F920C815-98C7-458B-AF72-85BE5FA4FFEB}" type="presParOf" srcId="{7940F611-770C-4671-B7BE-D55762AD9783}" destId="{DE8E24DC-3F77-4975-9FA9-53318598F307}" srcOrd="2" destOrd="0" presId="urn:microsoft.com/office/officeart/2005/8/layout/radial4"/>
    <dgm:cxn modelId="{7013B99A-FEC5-4C49-BE4F-6249AB45A237}" type="presParOf" srcId="{7940F611-770C-4671-B7BE-D55762AD9783}" destId="{24C2B9D0-7C6C-4248-BD3C-0D1DFF6E050C}" srcOrd="3" destOrd="0" presId="urn:microsoft.com/office/officeart/2005/8/layout/radial4"/>
    <dgm:cxn modelId="{4CBC9949-8C6D-477C-BFC2-64CA47797E8E}" type="presParOf" srcId="{7940F611-770C-4671-B7BE-D55762AD9783}" destId="{CF643F99-CEC9-4533-BBD3-C31C770ADC2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CEB831-98EB-45FF-B2D4-2BC3B9FB3C6B}" type="doc">
      <dgm:prSet loTypeId="urn:microsoft.com/office/officeart/2005/8/layout/venn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71C76DD-C6C6-47A8-8A2C-2E2B37FBE319}">
      <dgm:prSet phldrT="[Текст]"/>
      <dgm:spPr/>
      <dgm:t>
        <a:bodyPr/>
        <a:lstStyle/>
        <a:p>
          <a:r>
            <a:rPr lang="ru-RU" dirty="0"/>
            <a:t>Правовые знания</a:t>
          </a:r>
          <a:r>
            <a:rPr lang="ru-RU" dirty="0" smtClean="0"/>
            <a:t>. </a:t>
          </a:r>
          <a:endParaRPr lang="ru-RU" dirty="0"/>
        </a:p>
      </dgm:t>
    </dgm:pt>
    <dgm:pt modelId="{6CD6C82F-BE86-4245-8B26-A53B7361BF80}" type="parTrans" cxnId="{8C999714-FC34-417C-B18C-F76442E0213C}">
      <dgm:prSet/>
      <dgm:spPr/>
      <dgm:t>
        <a:bodyPr/>
        <a:lstStyle/>
        <a:p>
          <a:endParaRPr lang="ru-RU"/>
        </a:p>
      </dgm:t>
    </dgm:pt>
    <dgm:pt modelId="{C0046F19-4135-4CE1-AFBC-89F10B417431}" type="sibTrans" cxnId="{8C999714-FC34-417C-B18C-F76442E0213C}">
      <dgm:prSet/>
      <dgm:spPr/>
      <dgm:t>
        <a:bodyPr/>
        <a:lstStyle/>
        <a:p>
          <a:endParaRPr lang="ru-RU"/>
        </a:p>
      </dgm:t>
    </dgm:pt>
    <dgm:pt modelId="{AA862D20-A596-419E-8418-B952D6E15DA0}">
      <dgm:prSet phldrT="[Текст]"/>
      <dgm:spPr>
        <a:solidFill>
          <a:schemeClr val="bg2">
            <a:lumMod val="60000"/>
            <a:lumOff val="40000"/>
            <a:alpha val="69000"/>
          </a:schemeClr>
        </a:solidFill>
      </dgm:spPr>
      <dgm:t>
        <a:bodyPr/>
        <a:lstStyle/>
        <a:p>
          <a:r>
            <a:rPr lang="ru-RU" dirty="0" smtClean="0"/>
            <a:t>Медицинские знания </a:t>
          </a:r>
          <a:endParaRPr lang="ru-RU" dirty="0"/>
        </a:p>
      </dgm:t>
    </dgm:pt>
    <dgm:pt modelId="{630D987B-F0B7-41A5-8D91-26A216288603}" type="parTrans" cxnId="{3E68F454-FB60-4FA4-8506-66BD2B518459}">
      <dgm:prSet/>
      <dgm:spPr/>
      <dgm:t>
        <a:bodyPr/>
        <a:lstStyle/>
        <a:p>
          <a:endParaRPr lang="ru-RU"/>
        </a:p>
      </dgm:t>
    </dgm:pt>
    <dgm:pt modelId="{0BDC2E33-E6BB-4274-B92B-D13771B7D33D}" type="sibTrans" cxnId="{3E68F454-FB60-4FA4-8506-66BD2B518459}">
      <dgm:prSet/>
      <dgm:spPr/>
      <dgm:t>
        <a:bodyPr/>
        <a:lstStyle/>
        <a:p>
          <a:endParaRPr lang="ru-RU"/>
        </a:p>
      </dgm:t>
    </dgm:pt>
    <dgm:pt modelId="{7501F53B-52CF-4601-BBF3-50F70525AA84}" type="pres">
      <dgm:prSet presAssocID="{5ACEB831-98EB-45FF-B2D4-2BC3B9FB3C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2593D8-8038-4E7E-805B-AEC02CB9716D}" type="pres">
      <dgm:prSet presAssocID="{B71C76DD-C6C6-47A8-8A2C-2E2B37FBE319}" presName="Name5" presStyleLbl="vennNode1" presStyleIdx="0" presStyleCnt="2" custLinFactNeighborX="-12259" custLinFactNeighborY="-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7BE52-171F-42F0-AFD1-7931723D8A40}" type="pres">
      <dgm:prSet presAssocID="{C0046F19-4135-4CE1-AFBC-89F10B417431}" presName="space" presStyleCnt="0"/>
      <dgm:spPr/>
      <dgm:t>
        <a:bodyPr/>
        <a:lstStyle/>
        <a:p>
          <a:endParaRPr lang="ru-RU"/>
        </a:p>
      </dgm:t>
    </dgm:pt>
    <dgm:pt modelId="{BE21AE9B-39CC-46B7-92D7-7A4D7D956E45}" type="pres">
      <dgm:prSet presAssocID="{AA862D20-A596-419E-8418-B952D6E15DA0}" presName="Name5" presStyleLbl="vennNode1" presStyleIdx="1" presStyleCnt="2" custLinFactNeighborX="31261" custLinFactNeighborY="-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931286-DF54-474E-A89F-C5F864B38610}" type="presOf" srcId="{5ACEB831-98EB-45FF-B2D4-2BC3B9FB3C6B}" destId="{7501F53B-52CF-4601-BBF3-50F70525AA84}" srcOrd="0" destOrd="0" presId="urn:microsoft.com/office/officeart/2005/8/layout/venn3"/>
    <dgm:cxn modelId="{8A6579D4-F0F0-4085-ABB6-D31169480CCB}" type="presOf" srcId="{AA862D20-A596-419E-8418-B952D6E15DA0}" destId="{BE21AE9B-39CC-46B7-92D7-7A4D7D956E45}" srcOrd="0" destOrd="0" presId="urn:microsoft.com/office/officeart/2005/8/layout/venn3"/>
    <dgm:cxn modelId="{8C999714-FC34-417C-B18C-F76442E0213C}" srcId="{5ACEB831-98EB-45FF-B2D4-2BC3B9FB3C6B}" destId="{B71C76DD-C6C6-47A8-8A2C-2E2B37FBE319}" srcOrd="0" destOrd="0" parTransId="{6CD6C82F-BE86-4245-8B26-A53B7361BF80}" sibTransId="{C0046F19-4135-4CE1-AFBC-89F10B417431}"/>
    <dgm:cxn modelId="{3E68F454-FB60-4FA4-8506-66BD2B518459}" srcId="{5ACEB831-98EB-45FF-B2D4-2BC3B9FB3C6B}" destId="{AA862D20-A596-419E-8418-B952D6E15DA0}" srcOrd="1" destOrd="0" parTransId="{630D987B-F0B7-41A5-8D91-26A216288603}" sibTransId="{0BDC2E33-E6BB-4274-B92B-D13771B7D33D}"/>
    <dgm:cxn modelId="{4B3D479C-82F2-4ADF-B291-C5E07B5CA4D3}" type="presOf" srcId="{B71C76DD-C6C6-47A8-8A2C-2E2B37FBE319}" destId="{E12593D8-8038-4E7E-805B-AEC02CB9716D}" srcOrd="0" destOrd="0" presId="urn:microsoft.com/office/officeart/2005/8/layout/venn3"/>
    <dgm:cxn modelId="{755EDBCB-6C05-42CA-B370-FA6E4E3FB4F3}" type="presParOf" srcId="{7501F53B-52CF-4601-BBF3-50F70525AA84}" destId="{E12593D8-8038-4E7E-805B-AEC02CB9716D}" srcOrd="0" destOrd="0" presId="urn:microsoft.com/office/officeart/2005/8/layout/venn3"/>
    <dgm:cxn modelId="{8F8AFDEC-1C71-4707-A4A7-D000AF138DEF}" type="presParOf" srcId="{7501F53B-52CF-4601-BBF3-50F70525AA84}" destId="{2F97BE52-171F-42F0-AFD1-7931723D8A40}" srcOrd="1" destOrd="0" presId="urn:microsoft.com/office/officeart/2005/8/layout/venn3"/>
    <dgm:cxn modelId="{42CB6182-2A9D-4824-AAAE-371D73AFA464}" type="presParOf" srcId="{7501F53B-52CF-4601-BBF3-50F70525AA84}" destId="{BE21AE9B-39CC-46B7-92D7-7A4D7D956E45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6E8AD6-B5A0-4F05-B10D-24C73603CDF0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255980-8152-423B-9B7B-6F7D4DD287FC}">
      <dgm:prSet phldrT="[Текст]"/>
      <dgm:spPr/>
      <dgm:t>
        <a:bodyPr/>
        <a:lstStyle/>
        <a:p>
          <a:r>
            <a:rPr lang="ru-RU" dirty="0" smtClean="0"/>
            <a:t>Требования  истца </a:t>
          </a:r>
          <a:endParaRPr lang="ru-RU" dirty="0"/>
        </a:p>
      </dgm:t>
    </dgm:pt>
    <dgm:pt modelId="{0A744518-C051-447A-9CFA-781A91E4F20F}" type="parTrans" cxnId="{7E4AFBD2-1FBA-4DB8-9E30-6DFCB546CB03}">
      <dgm:prSet/>
      <dgm:spPr/>
      <dgm:t>
        <a:bodyPr/>
        <a:lstStyle/>
        <a:p>
          <a:endParaRPr lang="ru-RU"/>
        </a:p>
      </dgm:t>
    </dgm:pt>
    <dgm:pt modelId="{900C89AC-6B66-45DF-B35B-FE69136E7BD4}" type="sibTrans" cxnId="{7E4AFBD2-1FBA-4DB8-9E30-6DFCB546CB03}">
      <dgm:prSet/>
      <dgm:spPr/>
      <dgm:t>
        <a:bodyPr/>
        <a:lstStyle/>
        <a:p>
          <a:endParaRPr lang="ru-RU"/>
        </a:p>
      </dgm:t>
    </dgm:pt>
    <dgm:pt modelId="{264B4B19-9DDB-4F87-B86B-7A99A437F977}">
      <dgm:prSet phldrT="[Текст]"/>
      <dgm:spPr/>
      <dgm:t>
        <a:bodyPr/>
        <a:lstStyle/>
        <a:p>
          <a:r>
            <a:rPr lang="ru-RU" dirty="0" smtClean="0"/>
            <a:t>Возражения ответчика </a:t>
          </a:r>
          <a:endParaRPr lang="ru-RU" dirty="0"/>
        </a:p>
      </dgm:t>
    </dgm:pt>
    <dgm:pt modelId="{C6364375-D9A2-4596-B819-4417C66C8201}" type="parTrans" cxnId="{CE062EB3-0203-448A-B6D7-A4FCC0C250D2}">
      <dgm:prSet/>
      <dgm:spPr/>
      <dgm:t>
        <a:bodyPr/>
        <a:lstStyle/>
        <a:p>
          <a:endParaRPr lang="ru-RU"/>
        </a:p>
      </dgm:t>
    </dgm:pt>
    <dgm:pt modelId="{413D0BD3-2133-4BBE-858B-4824F42439C8}" type="sibTrans" cxnId="{CE062EB3-0203-448A-B6D7-A4FCC0C250D2}">
      <dgm:prSet/>
      <dgm:spPr/>
      <dgm:t>
        <a:bodyPr/>
        <a:lstStyle/>
        <a:p>
          <a:endParaRPr lang="ru-RU"/>
        </a:p>
      </dgm:t>
    </dgm:pt>
    <dgm:pt modelId="{1CB62F83-5777-473C-A11F-21BDA7C1A573}" type="pres">
      <dgm:prSet presAssocID="{4C6E8AD6-B5A0-4F05-B10D-24C73603CD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B48B45-6229-4E1A-AD3A-5F96FB98D90C}" type="pres">
      <dgm:prSet presAssocID="{DE255980-8152-423B-9B7B-6F7D4DD287FC}" presName="arrow" presStyleLbl="node1" presStyleIdx="0" presStyleCnt="2" custScaleX="74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7C9C4-45E4-4C44-90E8-1762AF9180FA}" type="pres">
      <dgm:prSet presAssocID="{264B4B19-9DDB-4F87-B86B-7A99A437F977}" presName="arrow" presStyleLbl="node1" presStyleIdx="1" presStyleCnt="2" custScaleX="79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062EB3-0203-448A-B6D7-A4FCC0C250D2}" srcId="{4C6E8AD6-B5A0-4F05-B10D-24C73603CDF0}" destId="{264B4B19-9DDB-4F87-B86B-7A99A437F977}" srcOrd="1" destOrd="0" parTransId="{C6364375-D9A2-4596-B819-4417C66C8201}" sibTransId="{413D0BD3-2133-4BBE-858B-4824F42439C8}"/>
    <dgm:cxn modelId="{8E035EC0-A861-455A-A802-D041FA3F40D5}" type="presOf" srcId="{4C6E8AD6-B5A0-4F05-B10D-24C73603CDF0}" destId="{1CB62F83-5777-473C-A11F-21BDA7C1A573}" srcOrd="0" destOrd="0" presId="urn:microsoft.com/office/officeart/2005/8/layout/arrow5"/>
    <dgm:cxn modelId="{B6153EA8-ADB1-4A3B-8EFB-17DCD4491EF2}" type="presOf" srcId="{DE255980-8152-423B-9B7B-6F7D4DD287FC}" destId="{03B48B45-6229-4E1A-AD3A-5F96FB98D90C}" srcOrd="0" destOrd="0" presId="urn:microsoft.com/office/officeart/2005/8/layout/arrow5"/>
    <dgm:cxn modelId="{7E4AFBD2-1FBA-4DB8-9E30-6DFCB546CB03}" srcId="{4C6E8AD6-B5A0-4F05-B10D-24C73603CDF0}" destId="{DE255980-8152-423B-9B7B-6F7D4DD287FC}" srcOrd="0" destOrd="0" parTransId="{0A744518-C051-447A-9CFA-781A91E4F20F}" sibTransId="{900C89AC-6B66-45DF-B35B-FE69136E7BD4}"/>
    <dgm:cxn modelId="{49A00330-C1EB-41C3-90F8-8A8859F36777}" type="presOf" srcId="{264B4B19-9DDB-4F87-B86B-7A99A437F977}" destId="{7947C9C4-45E4-4C44-90E8-1762AF9180FA}" srcOrd="0" destOrd="0" presId="urn:microsoft.com/office/officeart/2005/8/layout/arrow5"/>
    <dgm:cxn modelId="{31052B61-D379-4F81-9BAA-2D9F174C8EA2}" type="presParOf" srcId="{1CB62F83-5777-473C-A11F-21BDA7C1A573}" destId="{03B48B45-6229-4E1A-AD3A-5F96FB98D90C}" srcOrd="0" destOrd="0" presId="urn:microsoft.com/office/officeart/2005/8/layout/arrow5"/>
    <dgm:cxn modelId="{11D96AB7-0BB4-48FB-8BB7-B26E371E1F66}" type="presParOf" srcId="{1CB62F83-5777-473C-A11F-21BDA7C1A573}" destId="{7947C9C4-45E4-4C44-90E8-1762AF9180F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0B7B79-1DEA-4243-8BF9-9AA2F033316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F109F4-6D59-450E-9D3F-8EEF4F6868FC}">
      <dgm:prSet phldrT="[Текст]"/>
      <dgm:spPr/>
      <dgm:t>
        <a:bodyPr/>
        <a:lstStyle/>
        <a:p>
          <a:r>
            <a:rPr lang="ru-RU" dirty="0" smtClean="0"/>
            <a:t>Соответствие вопросов  </a:t>
          </a:r>
          <a:endParaRPr lang="ru-RU" dirty="0"/>
        </a:p>
      </dgm:t>
    </dgm:pt>
    <dgm:pt modelId="{6466B9A1-B798-45C7-B484-6BB799355825}" type="parTrans" cxnId="{08780C52-A3B9-4E12-B22E-4B2DF51E2B03}">
      <dgm:prSet/>
      <dgm:spPr/>
      <dgm:t>
        <a:bodyPr/>
        <a:lstStyle/>
        <a:p>
          <a:endParaRPr lang="ru-RU"/>
        </a:p>
      </dgm:t>
    </dgm:pt>
    <dgm:pt modelId="{E8978D62-80CB-44F2-94F5-E6391C4F6933}" type="sibTrans" cxnId="{08780C52-A3B9-4E12-B22E-4B2DF51E2B03}">
      <dgm:prSet/>
      <dgm:spPr/>
      <dgm:t>
        <a:bodyPr/>
        <a:lstStyle/>
        <a:p>
          <a:endParaRPr lang="ru-RU"/>
        </a:p>
      </dgm:t>
    </dgm:pt>
    <dgm:pt modelId="{60ECCE1D-DF83-4EB3-959D-810ADFD75FCD}">
      <dgm:prSet phldrT="[Текст]"/>
      <dgm:spPr/>
      <dgm:t>
        <a:bodyPr/>
        <a:lstStyle/>
        <a:p>
          <a:r>
            <a:rPr lang="ru-RU" dirty="0" smtClean="0"/>
            <a:t>Законы логики </a:t>
          </a:r>
          <a:endParaRPr lang="ru-RU" dirty="0"/>
        </a:p>
      </dgm:t>
    </dgm:pt>
    <dgm:pt modelId="{525D71F0-B30C-4FB1-ABDC-2BCA0BB964B9}" type="parTrans" cxnId="{71CFB6B4-62DC-4D93-B8C5-490697ACF2A4}">
      <dgm:prSet/>
      <dgm:spPr/>
      <dgm:t>
        <a:bodyPr/>
        <a:lstStyle/>
        <a:p>
          <a:endParaRPr lang="ru-RU"/>
        </a:p>
      </dgm:t>
    </dgm:pt>
    <dgm:pt modelId="{2427752F-307A-44D9-8E92-B306C92822F0}" type="sibTrans" cxnId="{71CFB6B4-62DC-4D93-B8C5-490697ACF2A4}">
      <dgm:prSet/>
      <dgm:spPr/>
      <dgm:t>
        <a:bodyPr/>
        <a:lstStyle/>
        <a:p>
          <a:endParaRPr lang="ru-RU"/>
        </a:p>
      </dgm:t>
    </dgm:pt>
    <dgm:pt modelId="{7AFDD405-E4E9-4E00-ACA2-CB4D861D116D}" type="pres">
      <dgm:prSet presAssocID="{720B7B79-1DEA-4243-8BF9-9AA2F03331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45FEEF-90F9-47B5-BE36-ED626FFA8E34}" type="pres">
      <dgm:prSet presAssocID="{C0F109F4-6D59-450E-9D3F-8EEF4F6868F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EEFD9-23F4-4EF9-9FED-B4F11207B0C8}" type="pres">
      <dgm:prSet presAssocID="{60ECCE1D-DF83-4EB3-959D-810ADFD75FC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780C52-A3B9-4E12-B22E-4B2DF51E2B03}" srcId="{720B7B79-1DEA-4243-8BF9-9AA2F0333169}" destId="{C0F109F4-6D59-450E-9D3F-8EEF4F6868FC}" srcOrd="0" destOrd="0" parTransId="{6466B9A1-B798-45C7-B484-6BB799355825}" sibTransId="{E8978D62-80CB-44F2-94F5-E6391C4F6933}"/>
    <dgm:cxn modelId="{71CFB6B4-62DC-4D93-B8C5-490697ACF2A4}" srcId="{720B7B79-1DEA-4243-8BF9-9AA2F0333169}" destId="{60ECCE1D-DF83-4EB3-959D-810ADFD75FCD}" srcOrd="1" destOrd="0" parTransId="{525D71F0-B30C-4FB1-ABDC-2BCA0BB964B9}" sibTransId="{2427752F-307A-44D9-8E92-B306C92822F0}"/>
    <dgm:cxn modelId="{CCF3A5B8-5BDE-4CB7-ADD9-03842E3EE660}" type="presOf" srcId="{C0F109F4-6D59-450E-9D3F-8EEF4F6868FC}" destId="{9145FEEF-90F9-47B5-BE36-ED626FFA8E34}" srcOrd="0" destOrd="0" presId="urn:microsoft.com/office/officeart/2005/8/layout/arrow5"/>
    <dgm:cxn modelId="{78EA8C5E-6080-4205-8DD8-931225CBA9CB}" type="presOf" srcId="{720B7B79-1DEA-4243-8BF9-9AA2F0333169}" destId="{7AFDD405-E4E9-4E00-ACA2-CB4D861D116D}" srcOrd="0" destOrd="0" presId="urn:microsoft.com/office/officeart/2005/8/layout/arrow5"/>
    <dgm:cxn modelId="{A9A2E6A7-C932-4231-81C8-201F151CEE92}" type="presOf" srcId="{60ECCE1D-DF83-4EB3-959D-810ADFD75FCD}" destId="{620EEFD9-23F4-4EF9-9FED-B4F11207B0C8}" srcOrd="0" destOrd="0" presId="urn:microsoft.com/office/officeart/2005/8/layout/arrow5"/>
    <dgm:cxn modelId="{5E4446BF-E281-418D-B61D-037C63C45E24}" type="presParOf" srcId="{7AFDD405-E4E9-4E00-ACA2-CB4D861D116D}" destId="{9145FEEF-90F9-47B5-BE36-ED626FFA8E34}" srcOrd="0" destOrd="0" presId="urn:microsoft.com/office/officeart/2005/8/layout/arrow5"/>
    <dgm:cxn modelId="{3FBD0960-8D9F-42E0-844E-828FC1B0D55B}" type="presParOf" srcId="{7AFDD405-E4E9-4E00-ACA2-CB4D861D116D}" destId="{620EEFD9-23F4-4EF9-9FED-B4F11207B0C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0B7B79-1DEA-4243-8BF9-9AA2F033316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F109F4-6D59-450E-9D3F-8EEF4F6868FC}">
      <dgm:prSet phldrT="[Текст]"/>
      <dgm:spPr/>
      <dgm:t>
        <a:bodyPr/>
        <a:lstStyle/>
        <a:p>
          <a:r>
            <a:rPr lang="ru-RU" dirty="0" smtClean="0"/>
            <a:t>Полнота  выводов </a:t>
          </a:r>
          <a:endParaRPr lang="ru-RU" dirty="0"/>
        </a:p>
      </dgm:t>
    </dgm:pt>
    <dgm:pt modelId="{6466B9A1-B798-45C7-B484-6BB799355825}" type="parTrans" cxnId="{08780C52-A3B9-4E12-B22E-4B2DF51E2B03}">
      <dgm:prSet/>
      <dgm:spPr/>
      <dgm:t>
        <a:bodyPr/>
        <a:lstStyle/>
        <a:p>
          <a:endParaRPr lang="ru-RU"/>
        </a:p>
      </dgm:t>
    </dgm:pt>
    <dgm:pt modelId="{E8978D62-80CB-44F2-94F5-E6391C4F6933}" type="sibTrans" cxnId="{08780C52-A3B9-4E12-B22E-4B2DF51E2B03}">
      <dgm:prSet/>
      <dgm:spPr/>
      <dgm:t>
        <a:bodyPr/>
        <a:lstStyle/>
        <a:p>
          <a:endParaRPr lang="ru-RU"/>
        </a:p>
      </dgm:t>
    </dgm:pt>
    <dgm:pt modelId="{60ECCE1D-DF83-4EB3-959D-810ADFD75FCD}">
      <dgm:prSet phldrT="[Текст]"/>
      <dgm:spPr/>
      <dgm:t>
        <a:bodyPr/>
        <a:lstStyle/>
        <a:p>
          <a:r>
            <a:rPr lang="ru-RU" dirty="0" smtClean="0"/>
            <a:t>Законы логики </a:t>
          </a:r>
          <a:endParaRPr lang="ru-RU" dirty="0"/>
        </a:p>
      </dgm:t>
    </dgm:pt>
    <dgm:pt modelId="{525D71F0-B30C-4FB1-ABDC-2BCA0BB964B9}" type="parTrans" cxnId="{71CFB6B4-62DC-4D93-B8C5-490697ACF2A4}">
      <dgm:prSet/>
      <dgm:spPr/>
      <dgm:t>
        <a:bodyPr/>
        <a:lstStyle/>
        <a:p>
          <a:endParaRPr lang="ru-RU"/>
        </a:p>
      </dgm:t>
    </dgm:pt>
    <dgm:pt modelId="{2427752F-307A-44D9-8E92-B306C92822F0}" type="sibTrans" cxnId="{71CFB6B4-62DC-4D93-B8C5-490697ACF2A4}">
      <dgm:prSet/>
      <dgm:spPr/>
      <dgm:t>
        <a:bodyPr/>
        <a:lstStyle/>
        <a:p>
          <a:endParaRPr lang="ru-RU"/>
        </a:p>
      </dgm:t>
    </dgm:pt>
    <dgm:pt modelId="{7AFDD405-E4E9-4E00-ACA2-CB4D861D116D}" type="pres">
      <dgm:prSet presAssocID="{720B7B79-1DEA-4243-8BF9-9AA2F03331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45FEEF-90F9-47B5-BE36-ED626FFA8E34}" type="pres">
      <dgm:prSet presAssocID="{C0F109F4-6D59-450E-9D3F-8EEF4F6868F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EEFD9-23F4-4EF9-9FED-B4F11207B0C8}" type="pres">
      <dgm:prSet presAssocID="{60ECCE1D-DF83-4EB3-959D-810ADFD75FC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FB6B4-62DC-4D93-B8C5-490697ACF2A4}" srcId="{720B7B79-1DEA-4243-8BF9-9AA2F0333169}" destId="{60ECCE1D-DF83-4EB3-959D-810ADFD75FCD}" srcOrd="1" destOrd="0" parTransId="{525D71F0-B30C-4FB1-ABDC-2BCA0BB964B9}" sibTransId="{2427752F-307A-44D9-8E92-B306C92822F0}"/>
    <dgm:cxn modelId="{08780C52-A3B9-4E12-B22E-4B2DF51E2B03}" srcId="{720B7B79-1DEA-4243-8BF9-9AA2F0333169}" destId="{C0F109F4-6D59-450E-9D3F-8EEF4F6868FC}" srcOrd="0" destOrd="0" parTransId="{6466B9A1-B798-45C7-B484-6BB799355825}" sibTransId="{E8978D62-80CB-44F2-94F5-E6391C4F6933}"/>
    <dgm:cxn modelId="{66A87068-A068-41E5-97F8-8DA70FE17857}" type="presOf" srcId="{720B7B79-1DEA-4243-8BF9-9AA2F0333169}" destId="{7AFDD405-E4E9-4E00-ACA2-CB4D861D116D}" srcOrd="0" destOrd="0" presId="urn:microsoft.com/office/officeart/2005/8/layout/arrow5"/>
    <dgm:cxn modelId="{8993B4F9-BF49-4D52-9859-1E9C4CFC9172}" type="presOf" srcId="{C0F109F4-6D59-450E-9D3F-8EEF4F6868FC}" destId="{9145FEEF-90F9-47B5-BE36-ED626FFA8E34}" srcOrd="0" destOrd="0" presId="urn:microsoft.com/office/officeart/2005/8/layout/arrow5"/>
    <dgm:cxn modelId="{B331F930-9ED5-4D46-B8F7-252E3CF79A92}" type="presOf" srcId="{60ECCE1D-DF83-4EB3-959D-810ADFD75FCD}" destId="{620EEFD9-23F4-4EF9-9FED-B4F11207B0C8}" srcOrd="0" destOrd="0" presId="urn:microsoft.com/office/officeart/2005/8/layout/arrow5"/>
    <dgm:cxn modelId="{DBB132C8-4ACB-408F-A40B-B25B02BDE87B}" type="presParOf" srcId="{7AFDD405-E4E9-4E00-ACA2-CB4D861D116D}" destId="{9145FEEF-90F9-47B5-BE36-ED626FFA8E34}" srcOrd="0" destOrd="0" presId="urn:microsoft.com/office/officeart/2005/8/layout/arrow5"/>
    <dgm:cxn modelId="{6D127B66-4999-4D39-AFB5-F71161E2CFAF}" type="presParOf" srcId="{7AFDD405-E4E9-4E00-ACA2-CB4D861D116D}" destId="{620EEFD9-23F4-4EF9-9FED-B4F11207B0C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0B7B79-1DEA-4243-8BF9-9AA2F033316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F109F4-6D59-450E-9D3F-8EEF4F6868FC}">
      <dgm:prSet phldrT="[Текст]" custT="1"/>
      <dgm:spPr/>
      <dgm:t>
        <a:bodyPr/>
        <a:lstStyle/>
        <a:p>
          <a:r>
            <a:rPr lang="ru-RU" sz="2400" b="1" dirty="0" smtClean="0"/>
            <a:t>Обоснованность  выводов </a:t>
          </a:r>
          <a:endParaRPr lang="ru-RU" sz="2400" b="1" dirty="0"/>
        </a:p>
      </dgm:t>
    </dgm:pt>
    <dgm:pt modelId="{6466B9A1-B798-45C7-B484-6BB799355825}" type="parTrans" cxnId="{08780C52-A3B9-4E12-B22E-4B2DF51E2B03}">
      <dgm:prSet/>
      <dgm:spPr/>
      <dgm:t>
        <a:bodyPr/>
        <a:lstStyle/>
        <a:p>
          <a:endParaRPr lang="ru-RU"/>
        </a:p>
      </dgm:t>
    </dgm:pt>
    <dgm:pt modelId="{E8978D62-80CB-44F2-94F5-E6391C4F6933}" type="sibTrans" cxnId="{08780C52-A3B9-4E12-B22E-4B2DF51E2B03}">
      <dgm:prSet/>
      <dgm:spPr/>
      <dgm:t>
        <a:bodyPr/>
        <a:lstStyle/>
        <a:p>
          <a:endParaRPr lang="ru-RU"/>
        </a:p>
      </dgm:t>
    </dgm:pt>
    <dgm:pt modelId="{60ECCE1D-DF83-4EB3-959D-810ADFD75FCD}">
      <dgm:prSet phldrT="[Текст]" custT="1"/>
      <dgm:spPr/>
      <dgm:t>
        <a:bodyPr/>
        <a:lstStyle/>
        <a:p>
          <a:r>
            <a:rPr lang="ru-RU" sz="2400" b="1" dirty="0" smtClean="0"/>
            <a:t>Ссылка на другие утверждения,  истинность  которых уже установлена.</a:t>
          </a:r>
          <a:endParaRPr lang="ru-RU" sz="2400" b="1" dirty="0"/>
        </a:p>
      </dgm:t>
    </dgm:pt>
    <dgm:pt modelId="{525D71F0-B30C-4FB1-ABDC-2BCA0BB964B9}" type="parTrans" cxnId="{71CFB6B4-62DC-4D93-B8C5-490697ACF2A4}">
      <dgm:prSet/>
      <dgm:spPr/>
      <dgm:t>
        <a:bodyPr/>
        <a:lstStyle/>
        <a:p>
          <a:endParaRPr lang="ru-RU"/>
        </a:p>
      </dgm:t>
    </dgm:pt>
    <dgm:pt modelId="{2427752F-307A-44D9-8E92-B306C92822F0}" type="sibTrans" cxnId="{71CFB6B4-62DC-4D93-B8C5-490697ACF2A4}">
      <dgm:prSet/>
      <dgm:spPr/>
      <dgm:t>
        <a:bodyPr/>
        <a:lstStyle/>
        <a:p>
          <a:endParaRPr lang="ru-RU"/>
        </a:p>
      </dgm:t>
    </dgm:pt>
    <dgm:pt modelId="{7AFDD405-E4E9-4E00-ACA2-CB4D861D116D}" type="pres">
      <dgm:prSet presAssocID="{720B7B79-1DEA-4243-8BF9-9AA2F03331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45FEEF-90F9-47B5-BE36-ED626FFA8E34}" type="pres">
      <dgm:prSet presAssocID="{C0F109F4-6D59-450E-9D3F-8EEF4F6868F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EEFD9-23F4-4EF9-9FED-B4F11207B0C8}" type="pres">
      <dgm:prSet presAssocID="{60ECCE1D-DF83-4EB3-959D-810ADFD75FC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FB6B4-62DC-4D93-B8C5-490697ACF2A4}" srcId="{720B7B79-1DEA-4243-8BF9-9AA2F0333169}" destId="{60ECCE1D-DF83-4EB3-959D-810ADFD75FCD}" srcOrd="1" destOrd="0" parTransId="{525D71F0-B30C-4FB1-ABDC-2BCA0BB964B9}" sibTransId="{2427752F-307A-44D9-8E92-B306C92822F0}"/>
    <dgm:cxn modelId="{08780C52-A3B9-4E12-B22E-4B2DF51E2B03}" srcId="{720B7B79-1DEA-4243-8BF9-9AA2F0333169}" destId="{C0F109F4-6D59-450E-9D3F-8EEF4F6868FC}" srcOrd="0" destOrd="0" parTransId="{6466B9A1-B798-45C7-B484-6BB799355825}" sibTransId="{E8978D62-80CB-44F2-94F5-E6391C4F6933}"/>
    <dgm:cxn modelId="{C613B06D-F549-4004-A1B0-9FD07569E6A1}" type="presOf" srcId="{60ECCE1D-DF83-4EB3-959D-810ADFD75FCD}" destId="{620EEFD9-23F4-4EF9-9FED-B4F11207B0C8}" srcOrd="0" destOrd="0" presId="urn:microsoft.com/office/officeart/2005/8/layout/arrow5"/>
    <dgm:cxn modelId="{F8B013EA-B409-40D3-8D71-4F543A5CB592}" type="presOf" srcId="{C0F109F4-6D59-450E-9D3F-8EEF4F6868FC}" destId="{9145FEEF-90F9-47B5-BE36-ED626FFA8E34}" srcOrd="0" destOrd="0" presId="urn:microsoft.com/office/officeart/2005/8/layout/arrow5"/>
    <dgm:cxn modelId="{34CDBA38-4C60-4C71-906E-1C6E6177998A}" type="presOf" srcId="{720B7B79-1DEA-4243-8BF9-9AA2F0333169}" destId="{7AFDD405-E4E9-4E00-ACA2-CB4D861D116D}" srcOrd="0" destOrd="0" presId="urn:microsoft.com/office/officeart/2005/8/layout/arrow5"/>
    <dgm:cxn modelId="{ED5EF3C9-8E7C-46FC-9A61-744422E438EB}" type="presParOf" srcId="{7AFDD405-E4E9-4E00-ACA2-CB4D861D116D}" destId="{9145FEEF-90F9-47B5-BE36-ED626FFA8E34}" srcOrd="0" destOrd="0" presId="urn:microsoft.com/office/officeart/2005/8/layout/arrow5"/>
    <dgm:cxn modelId="{5C629E08-E226-4D8C-B823-A2B71F3BA9BB}" type="presParOf" srcId="{7AFDD405-E4E9-4E00-ACA2-CB4D861D116D}" destId="{620EEFD9-23F4-4EF9-9FED-B4F11207B0C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0B7B79-1DEA-4243-8BF9-9AA2F033316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F109F4-6D59-450E-9D3F-8EEF4F6868FC}">
      <dgm:prSet phldrT="[Текст]"/>
      <dgm:spPr/>
      <dgm:t>
        <a:bodyPr/>
        <a:lstStyle/>
        <a:p>
          <a:r>
            <a:rPr lang="ru-RU" b="1" dirty="0" smtClean="0"/>
            <a:t>Обоснованность  выводов </a:t>
          </a:r>
          <a:endParaRPr lang="ru-RU" b="1" dirty="0"/>
        </a:p>
      </dgm:t>
    </dgm:pt>
    <dgm:pt modelId="{6466B9A1-B798-45C7-B484-6BB799355825}" type="parTrans" cxnId="{08780C52-A3B9-4E12-B22E-4B2DF51E2B03}">
      <dgm:prSet/>
      <dgm:spPr/>
      <dgm:t>
        <a:bodyPr/>
        <a:lstStyle/>
        <a:p>
          <a:endParaRPr lang="ru-RU"/>
        </a:p>
      </dgm:t>
    </dgm:pt>
    <dgm:pt modelId="{E8978D62-80CB-44F2-94F5-E6391C4F6933}" type="sibTrans" cxnId="{08780C52-A3B9-4E12-B22E-4B2DF51E2B03}">
      <dgm:prSet/>
      <dgm:spPr/>
      <dgm:t>
        <a:bodyPr/>
        <a:lstStyle/>
        <a:p>
          <a:endParaRPr lang="ru-RU"/>
        </a:p>
      </dgm:t>
    </dgm:pt>
    <dgm:pt modelId="{60ECCE1D-DF83-4EB3-959D-810ADFD75FCD}">
      <dgm:prSet phldrT="[Текст]"/>
      <dgm:spPr/>
      <dgm:t>
        <a:bodyPr/>
        <a:lstStyle/>
        <a:p>
          <a:r>
            <a:rPr lang="ru-RU" b="1" dirty="0" smtClean="0"/>
            <a:t>Отсутствует </a:t>
          </a:r>
          <a:endParaRPr lang="ru-RU" b="1" dirty="0"/>
        </a:p>
      </dgm:t>
    </dgm:pt>
    <dgm:pt modelId="{525D71F0-B30C-4FB1-ABDC-2BCA0BB964B9}" type="parTrans" cxnId="{71CFB6B4-62DC-4D93-B8C5-490697ACF2A4}">
      <dgm:prSet/>
      <dgm:spPr/>
      <dgm:t>
        <a:bodyPr/>
        <a:lstStyle/>
        <a:p>
          <a:endParaRPr lang="ru-RU"/>
        </a:p>
      </dgm:t>
    </dgm:pt>
    <dgm:pt modelId="{2427752F-307A-44D9-8E92-B306C92822F0}" type="sibTrans" cxnId="{71CFB6B4-62DC-4D93-B8C5-490697ACF2A4}">
      <dgm:prSet/>
      <dgm:spPr/>
      <dgm:t>
        <a:bodyPr/>
        <a:lstStyle/>
        <a:p>
          <a:endParaRPr lang="ru-RU"/>
        </a:p>
      </dgm:t>
    </dgm:pt>
    <dgm:pt modelId="{7AFDD405-E4E9-4E00-ACA2-CB4D861D116D}" type="pres">
      <dgm:prSet presAssocID="{720B7B79-1DEA-4243-8BF9-9AA2F03331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45FEEF-90F9-47B5-BE36-ED626FFA8E34}" type="pres">
      <dgm:prSet presAssocID="{C0F109F4-6D59-450E-9D3F-8EEF4F6868F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EEFD9-23F4-4EF9-9FED-B4F11207B0C8}" type="pres">
      <dgm:prSet presAssocID="{60ECCE1D-DF83-4EB3-959D-810ADFD75FC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FB6B4-62DC-4D93-B8C5-490697ACF2A4}" srcId="{720B7B79-1DEA-4243-8BF9-9AA2F0333169}" destId="{60ECCE1D-DF83-4EB3-959D-810ADFD75FCD}" srcOrd="1" destOrd="0" parTransId="{525D71F0-B30C-4FB1-ABDC-2BCA0BB964B9}" sibTransId="{2427752F-307A-44D9-8E92-B306C92822F0}"/>
    <dgm:cxn modelId="{F32D77E3-03A8-42A4-A779-8A643AA9154A}" type="presOf" srcId="{C0F109F4-6D59-450E-9D3F-8EEF4F6868FC}" destId="{9145FEEF-90F9-47B5-BE36-ED626FFA8E34}" srcOrd="0" destOrd="0" presId="urn:microsoft.com/office/officeart/2005/8/layout/arrow5"/>
    <dgm:cxn modelId="{5245CFA2-1F38-4E61-BB2E-58F29DB98687}" type="presOf" srcId="{60ECCE1D-DF83-4EB3-959D-810ADFD75FCD}" destId="{620EEFD9-23F4-4EF9-9FED-B4F11207B0C8}" srcOrd="0" destOrd="0" presId="urn:microsoft.com/office/officeart/2005/8/layout/arrow5"/>
    <dgm:cxn modelId="{08780C52-A3B9-4E12-B22E-4B2DF51E2B03}" srcId="{720B7B79-1DEA-4243-8BF9-9AA2F0333169}" destId="{C0F109F4-6D59-450E-9D3F-8EEF4F6868FC}" srcOrd="0" destOrd="0" parTransId="{6466B9A1-B798-45C7-B484-6BB799355825}" sibTransId="{E8978D62-80CB-44F2-94F5-E6391C4F6933}"/>
    <dgm:cxn modelId="{591377BF-F9A5-4B7A-AF5A-31F53601195D}" type="presOf" srcId="{720B7B79-1DEA-4243-8BF9-9AA2F0333169}" destId="{7AFDD405-E4E9-4E00-ACA2-CB4D861D116D}" srcOrd="0" destOrd="0" presId="urn:microsoft.com/office/officeart/2005/8/layout/arrow5"/>
    <dgm:cxn modelId="{7568598D-0A66-42DC-BA71-1BD99CAEB29D}" type="presParOf" srcId="{7AFDD405-E4E9-4E00-ACA2-CB4D861D116D}" destId="{9145FEEF-90F9-47B5-BE36-ED626FFA8E34}" srcOrd="0" destOrd="0" presId="urn:microsoft.com/office/officeart/2005/8/layout/arrow5"/>
    <dgm:cxn modelId="{2B0B7534-0121-4005-80E3-4645EF6A72AB}" type="presParOf" srcId="{7AFDD405-E4E9-4E00-ACA2-CB4D861D116D}" destId="{620EEFD9-23F4-4EF9-9FED-B4F11207B0C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0B7B79-1DEA-4243-8BF9-9AA2F033316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F109F4-6D59-450E-9D3F-8EEF4F6868FC}">
      <dgm:prSet phldrT="[Текст]"/>
      <dgm:spPr/>
      <dgm:t>
        <a:bodyPr/>
        <a:lstStyle/>
        <a:p>
          <a:r>
            <a:rPr lang="ru-RU" b="1" dirty="0" smtClean="0"/>
            <a:t>Обоснованность  выводов </a:t>
          </a:r>
          <a:endParaRPr lang="ru-RU" b="1" dirty="0"/>
        </a:p>
      </dgm:t>
    </dgm:pt>
    <dgm:pt modelId="{6466B9A1-B798-45C7-B484-6BB799355825}" type="parTrans" cxnId="{08780C52-A3B9-4E12-B22E-4B2DF51E2B03}">
      <dgm:prSet/>
      <dgm:spPr/>
      <dgm:t>
        <a:bodyPr/>
        <a:lstStyle/>
        <a:p>
          <a:endParaRPr lang="ru-RU"/>
        </a:p>
      </dgm:t>
    </dgm:pt>
    <dgm:pt modelId="{E8978D62-80CB-44F2-94F5-E6391C4F6933}" type="sibTrans" cxnId="{08780C52-A3B9-4E12-B22E-4B2DF51E2B03}">
      <dgm:prSet/>
      <dgm:spPr/>
      <dgm:t>
        <a:bodyPr/>
        <a:lstStyle/>
        <a:p>
          <a:endParaRPr lang="ru-RU"/>
        </a:p>
      </dgm:t>
    </dgm:pt>
    <dgm:pt modelId="{60ECCE1D-DF83-4EB3-959D-810ADFD75FCD}">
      <dgm:prSet phldrT="[Текст]"/>
      <dgm:spPr/>
      <dgm:t>
        <a:bodyPr/>
        <a:lstStyle/>
        <a:p>
          <a:r>
            <a:rPr lang="ru-RU" b="1" dirty="0" smtClean="0"/>
            <a:t>Недостоверные утверждения /экспертная ошибка/   </a:t>
          </a:r>
          <a:endParaRPr lang="ru-RU" b="1" dirty="0"/>
        </a:p>
      </dgm:t>
    </dgm:pt>
    <dgm:pt modelId="{525D71F0-B30C-4FB1-ABDC-2BCA0BB964B9}" type="parTrans" cxnId="{71CFB6B4-62DC-4D93-B8C5-490697ACF2A4}">
      <dgm:prSet/>
      <dgm:spPr/>
      <dgm:t>
        <a:bodyPr/>
        <a:lstStyle/>
        <a:p>
          <a:endParaRPr lang="ru-RU"/>
        </a:p>
      </dgm:t>
    </dgm:pt>
    <dgm:pt modelId="{2427752F-307A-44D9-8E92-B306C92822F0}" type="sibTrans" cxnId="{71CFB6B4-62DC-4D93-B8C5-490697ACF2A4}">
      <dgm:prSet/>
      <dgm:spPr/>
      <dgm:t>
        <a:bodyPr/>
        <a:lstStyle/>
        <a:p>
          <a:endParaRPr lang="ru-RU"/>
        </a:p>
      </dgm:t>
    </dgm:pt>
    <dgm:pt modelId="{7AFDD405-E4E9-4E00-ACA2-CB4D861D116D}" type="pres">
      <dgm:prSet presAssocID="{720B7B79-1DEA-4243-8BF9-9AA2F03331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45FEEF-90F9-47B5-BE36-ED626FFA8E34}" type="pres">
      <dgm:prSet presAssocID="{C0F109F4-6D59-450E-9D3F-8EEF4F6868F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EEFD9-23F4-4EF9-9FED-B4F11207B0C8}" type="pres">
      <dgm:prSet presAssocID="{60ECCE1D-DF83-4EB3-959D-810ADFD75FC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255FF-D35C-46A1-BEA3-495E465CF5C5}" type="presOf" srcId="{C0F109F4-6D59-450E-9D3F-8EEF4F6868FC}" destId="{9145FEEF-90F9-47B5-BE36-ED626FFA8E34}" srcOrd="0" destOrd="0" presId="urn:microsoft.com/office/officeart/2005/8/layout/arrow5"/>
    <dgm:cxn modelId="{71CFB6B4-62DC-4D93-B8C5-490697ACF2A4}" srcId="{720B7B79-1DEA-4243-8BF9-9AA2F0333169}" destId="{60ECCE1D-DF83-4EB3-959D-810ADFD75FCD}" srcOrd="1" destOrd="0" parTransId="{525D71F0-B30C-4FB1-ABDC-2BCA0BB964B9}" sibTransId="{2427752F-307A-44D9-8E92-B306C92822F0}"/>
    <dgm:cxn modelId="{08780C52-A3B9-4E12-B22E-4B2DF51E2B03}" srcId="{720B7B79-1DEA-4243-8BF9-9AA2F0333169}" destId="{C0F109F4-6D59-450E-9D3F-8EEF4F6868FC}" srcOrd="0" destOrd="0" parTransId="{6466B9A1-B798-45C7-B484-6BB799355825}" sibTransId="{E8978D62-80CB-44F2-94F5-E6391C4F6933}"/>
    <dgm:cxn modelId="{38F5EE5B-E218-49C2-A926-5D6F13269E20}" type="presOf" srcId="{60ECCE1D-DF83-4EB3-959D-810ADFD75FCD}" destId="{620EEFD9-23F4-4EF9-9FED-B4F11207B0C8}" srcOrd="0" destOrd="0" presId="urn:microsoft.com/office/officeart/2005/8/layout/arrow5"/>
    <dgm:cxn modelId="{3EA721AC-95E9-4AF5-8E2E-6D0D453A9FC7}" type="presOf" srcId="{720B7B79-1DEA-4243-8BF9-9AA2F0333169}" destId="{7AFDD405-E4E9-4E00-ACA2-CB4D861D116D}" srcOrd="0" destOrd="0" presId="urn:microsoft.com/office/officeart/2005/8/layout/arrow5"/>
    <dgm:cxn modelId="{99F189EC-F1AB-4C6F-81B5-75090CB9705B}" type="presParOf" srcId="{7AFDD405-E4E9-4E00-ACA2-CB4D861D116D}" destId="{9145FEEF-90F9-47B5-BE36-ED626FFA8E34}" srcOrd="0" destOrd="0" presId="urn:microsoft.com/office/officeart/2005/8/layout/arrow5"/>
    <dgm:cxn modelId="{8ABBAFE3-9C31-4D5C-97C1-8FE7A32D1180}" type="presParOf" srcId="{7AFDD405-E4E9-4E00-ACA2-CB4D861D116D}" destId="{620EEFD9-23F4-4EF9-9FED-B4F11207B0C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A55ADD-6F3E-46DB-92FF-647B8ECF76FF}" type="datetimeFigureOut">
              <a:rPr lang="ru-RU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CCEF17-367E-4243-B988-D49CD315C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5D60ED-C04A-45A3-88AD-A22C15242681}" type="datetimeFigureOut">
              <a:rPr lang="ru-RU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9CECA5-9A94-4B2B-B22C-6EB8BC062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200" dirty="0"/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900" dirty="0" smtClean="0"/>
          </a:p>
        </p:txBody>
      </p:sp>
      <p:sp>
        <p:nvSpPr>
          <p:cNvPr id="3543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598C2-157D-4D44-AD52-4DD6E31C899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02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E28B9-6B25-4DFF-9751-6086FADA8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857488" y="146304"/>
            <a:ext cx="6121920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Рисунок 8" descr="Новый логотип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28625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 userDrawn="1"/>
        </p:nvSpPr>
        <p:spPr>
          <a:xfrm>
            <a:off x="1357313" y="5929313"/>
            <a:ext cx="70723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</a:rPr>
              <a:t> ООО «Центр медицинского права» </a:t>
            </a:r>
            <a:endParaRPr lang="ru-RU" dirty="0">
              <a:latin typeface="+mn-lt"/>
            </a:endParaRPr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18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928926" y="381001"/>
            <a:ext cx="5764908" cy="2209800"/>
          </a:xfrm>
        </p:spPr>
        <p:txBody>
          <a:bodyPr lIns="45720" rIns="228600"/>
          <a:lstStyle>
            <a:lvl1pPr marL="0" algn="ct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42910" y="2819400"/>
            <a:ext cx="8050924" cy="3181368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lIns="45720" rIns="246888" anchor="ctr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lang="ru-RU" sz="1600" smtClean="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lvl="0"/>
            <a:r>
              <a:rPr lang="ru-RU" smtClean="0"/>
              <a:t>Образец подзаголовка</a:t>
            </a:r>
            <a:endParaRPr lang="ru-RU" dirty="0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66560E7-9AA1-4899-ACF6-778BD68DE058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1B622BB-BA49-4764-90B7-3A5EA75108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C4D4E5E-8659-4C23-81B8-AE60BF5EC2DE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21927FC-FB5A-4983-B1E1-3FCD94F805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DCA88-5FDD-495F-AF8E-72E13AB4430C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7740-13AC-4EE3-A345-C767D202AA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F85CA-47EA-44A9-9734-224C01D49F1F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3CFF2-3EB4-4FC1-AE52-A9DA8C59A7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3D5A5-527F-4B9B-817F-A1CF47653A21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E7B1F-16B5-49C0-8250-0E4B5994A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AC52-B05C-477A-84F1-CEF5BC84B6D6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2504-0B43-4088-AD82-925CEAE3E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C549-7151-42A5-9FF5-C4DDE899E368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254C-A09C-4064-B58F-D9765C75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F363-2EFE-4DDE-8AEC-40BD5B0F4EF3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79B6-F8A7-48A8-B9BF-E946E6A1B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7C8E2-638C-4587-ABA3-65F6DFC3379F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12068-231B-4B2F-9BAD-F4E2F7DF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BB254-FFFB-4717-B7B2-F431AF971291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82EC-8C8D-4200-B6C0-6313ECB8C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BE1B-1A86-4FEC-B55B-EE4CAAACD738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9A6F0-2F83-4509-93B4-BD2924EFC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3684C-3C90-491C-9C4F-3FA14F9BB29A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F470B-19DF-423E-BAAE-3089B6E53E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F21A3-1ABB-4976-892C-B2E468D9EB66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37FDA-2E31-473A-8A74-65A4E6F8E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70DE3-A395-4158-AEF4-446ABB780D3E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F3C64-AF69-4E64-ADEF-5A16945B4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74B4-75D6-43C8-8883-87D8AA2CAFC1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BAC8E-2490-4A06-B210-10FCBB612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24415-E6CA-45BC-83E2-B2044B495AAD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6970-71C3-41A0-B08D-67DA179D0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A1B2-DFEA-4E01-BB92-E139BF164609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69540-ECB9-474C-AB40-63C2800F6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9F1B7-C787-4B3C-AFF2-A12BC7EFC94F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53B5D-A325-4AC5-BC29-1231E8AD3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2E3EF-C8CE-4893-831F-A2392A7DDC05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1CDA-926A-4720-9C81-152A89673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E950-144E-4763-BED1-B345290B7066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3C895-8003-4EA4-8084-E323A7E82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F7EA7-2FFF-4271-85CF-FDE2962AE77A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FB091-188B-4913-A2AD-EFFEC715E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59A1-2EE9-432C-99AC-190F397D80F1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0228-4876-442E-801C-4A61BA86D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33AF72-BF2D-46A5-A6B0-ABD5C71959DF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5A8825-FB8C-412D-9A79-0563F81B4F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317BB-1260-4276-8D88-3D849ED2E08C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7410-075D-473B-BAFE-1BD85B3C2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9CA7-0BDC-439A-BAC1-3ADE45903C7F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C2599-0C6D-4145-9BA5-CB5E81FAB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DEF93-9E73-4A6C-8B51-FFF01A222E62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B99C6-0A3A-4618-A152-738F05D2C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87A9-9B18-4DC4-A67E-E55617B1823D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4409-01F9-4A0D-994D-F7855F746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7E4B0-8121-45CB-9412-68D4FE0A9063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4907-1F6F-40B7-BEA6-E07E17CD5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341A-9497-4E22-A75E-DDDC0FDDF939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D559A-39B1-4E37-AFA6-DF2296AFF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9D18-3F91-49E1-8F6D-F66FB3F914D7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290D-BB50-4481-8EBB-212B3F7B0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7E9AF-6076-4FA3-9E28-137E3B0E6C8C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37F5A-2FC7-45C4-B5AC-404B16698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D3B51-B932-48F9-819B-E1394F525FF3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257C-E280-4E81-ADD7-61B78D4EF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AE85-EB23-431D-9248-6FC07DBD0AF5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5A1EB-F482-4BDE-B1FD-3724FB6C4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15BA21B-BC61-4951-A41F-2CE123F9033C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4BAB1F6-1720-4751-B52B-F3B9E0EF62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ADAAB-9450-41B7-AD6A-FA3FBE2075B7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2A1F-F0C5-47B0-BAAC-56E38252C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8CC0-F188-443B-86AF-372D22498561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5370-2931-4728-9C14-B6CF3B1A2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D76DE-B3B7-42A3-88B6-85BBFAF3D785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F30F4-9D2F-471C-A1B0-026FDA253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11CD4-34D5-4768-B64C-A20694509994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1272-9326-4A58-9E99-BDDF9CAD2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2D5C0-5559-49C2-94B8-78C955AE07C3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B8924-A6F5-4549-A14F-47B1DAF54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5770-9F29-4E9E-BDEE-784DB224005D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E6EB8-EA6D-4FD0-A142-20404328B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8DBF4A-76DF-4693-B069-C57A68216F94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79E4E2-6909-4BD5-9C20-8D0683AF62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C83C4C-D399-4D01-92AE-47266C3DD07D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B3AEE6-B04E-4A61-AA80-7A2706D599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55396F-2B05-402A-BE39-6BE0CCA87506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C59AF-81A3-40A4-A175-9167172C8E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EFA32-29F9-4C47-9BB8-0E01B78A1BAC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E2F6-0D07-4CA1-A22D-35B2E668B9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19C7D58-C8A3-4270-BE8A-49F66759C3BB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87F2D16-31B9-4401-9804-05C0C8B3C6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EF158DA-0D20-47CF-8AE8-60219331A64A}" type="datetime1">
              <a:rPr lang="ru-RU" smtClean="0"/>
              <a:pPr>
                <a:defRPr/>
              </a:pPr>
              <a:t>19.05.2010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1472C07-CA96-4B56-BFAE-C30B21A89C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5" r:id="rId1"/>
    <p:sldLayoutId id="2147483878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879" r:id="rId8"/>
    <p:sldLayoutId id="2147483921" r:id="rId9"/>
    <p:sldLayoutId id="2147483922" r:id="rId10"/>
    <p:sldLayoutId id="2147483880" r:id="rId11"/>
    <p:sldLayoutId id="2147483881" r:id="rId12"/>
  </p:sldLayoutIdLst>
  <p:transition/>
  <p:hf hdr="0" ftr="0" dt="0"/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DE8CD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libri" pitchFamily="34" charset="0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libri" pitchFamily="34" charset="0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libri" pitchFamily="34" charset="0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libri" pitchFamily="34" charset="0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libri" pitchFamily="34" charset="0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libri" pitchFamily="34" charset="0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libri" pitchFamily="34" charset="0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libri" pitchFamily="34" charset="0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F25CDF-5551-4BA2-A48B-57D2AF5D647D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78965E-C1BE-440F-9F1C-DFC80A4F0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8D30F6-21D6-41F8-9ED3-F3F85FE0C4A1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2F50CA-B773-453E-A508-B3ED609A9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917043-A664-4111-BA56-EA6541F0766F}" type="datetime1">
              <a:rPr lang="ru-RU" smtClean="0"/>
              <a:pPr>
                <a:defRPr/>
              </a:pPr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B12E4-40B9-422F-AE41-79FD29B7C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2000240"/>
            <a:ext cx="72866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и способы совершенствования правосудности судебных решений по делам о причинении вреда здоровью при оказании медицинских услуг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мая 2010 г. Новосибирск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</a:t>
            </a:r>
            <a:r>
              <a:rPr lang="ru-RU" b="1" i="1" dirty="0" smtClean="0">
                <a:latin typeface="Calibri" pitchFamily="34" charset="0"/>
              </a:rPr>
              <a:t>права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214818"/>
            <a:ext cx="728667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Панов А.В. </a:t>
            </a:r>
          </a:p>
          <a:p>
            <a:pPr algn="ctr"/>
            <a:r>
              <a:rPr lang="ru-RU" sz="2400" dirty="0" smtClean="0"/>
              <a:t>управляющий ООО «Центр медицинского права»  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571876"/>
            <a:ext cx="742955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 </a:t>
            </a:r>
            <a:endParaRPr lang="ru-RU" sz="2800" dirty="0" smtClean="0"/>
          </a:p>
          <a:p>
            <a:pPr algn="ctr"/>
            <a:r>
              <a:rPr lang="ru-RU" sz="2800" dirty="0" smtClean="0"/>
              <a:t>Правоотношение, основанное на правилах медицины. </a:t>
            </a:r>
          </a:p>
          <a:p>
            <a:pPr algn="just"/>
            <a:endParaRPr lang="ru-RU" sz="2800" dirty="0" smtClean="0"/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000240"/>
            <a:ext cx="650085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Объект экспертного  исследования </a:t>
            </a:r>
            <a:endParaRPr lang="ru-RU" sz="2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357686" y="3357562"/>
            <a:ext cx="714380" cy="64294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785794"/>
            <a:ext cx="6286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/>
              <a:t>Постановление </a:t>
            </a:r>
            <a:r>
              <a:rPr lang="ru-RU" sz="2000" dirty="0"/>
              <a:t>Пленума Верховного суда РФ  от 1 от 26 июня 2008 г. N 13 «О применении норм Гражданского процессуального Кодекса Российской Федерации при рассмотрении и разрешении дел в суде первой инстанции</a:t>
            </a:r>
            <a:r>
              <a:rPr lang="ru-RU" sz="2000" dirty="0" smtClean="0"/>
              <a:t>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214687"/>
            <a:ext cx="74295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П.15.  </a:t>
            </a:r>
          </a:p>
          <a:p>
            <a:pPr algn="just"/>
            <a:r>
              <a:rPr lang="ru-RU" sz="2400" b="1" dirty="0" smtClean="0"/>
              <a:t>При </a:t>
            </a:r>
            <a:r>
              <a:rPr lang="ru-RU" sz="2400" b="1" dirty="0"/>
              <a:t>исследовании заключения эксперта суду следует проверять его соответствие вопросам, поставленным перед экспертом, полноту и обоснованность содержащихся в нем выводов</a:t>
            </a:r>
            <a:r>
              <a:rPr lang="ru-RU" sz="2400" b="1" dirty="0" smtClean="0"/>
              <a:t>.</a:t>
            </a:r>
          </a:p>
          <a:p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357686" y="2500306"/>
            <a:ext cx="714380" cy="64294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ЦМ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643042" y="17144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571604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214414" y="1643050"/>
          <a:ext cx="69294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500306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Статья 8. Объективность, всесторонность и полнота исследований</a:t>
            </a:r>
          </a:p>
          <a:p>
            <a:pPr algn="ctr"/>
            <a:r>
              <a:rPr lang="ru-RU" sz="2400" dirty="0"/>
              <a:t> </a:t>
            </a:r>
          </a:p>
          <a:p>
            <a:pPr algn="ctr"/>
            <a:r>
              <a:rPr lang="ru-RU" sz="2400" dirty="0"/>
              <a:t>Заключение эксперта должно основываться на положениях, дающих возможность </a:t>
            </a:r>
            <a:r>
              <a:rPr lang="ru-RU" sz="2400" dirty="0">
                <a:solidFill>
                  <a:srgbClr val="FFFF00"/>
                </a:solidFill>
              </a:rPr>
              <a:t>проверить обоснованность и достоверность сделанных выводов на базе общепринятых научных и практических данных.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28604"/>
            <a:ext cx="628654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ФЗ «О государственной </a:t>
            </a:r>
          </a:p>
          <a:p>
            <a:pPr algn="ctr"/>
            <a:r>
              <a:rPr lang="ru-RU" sz="2800" b="1" dirty="0" smtClean="0"/>
              <a:t>судебно-экспертной деятельности» </a:t>
            </a:r>
            <a:endParaRPr lang="ru-RU" sz="2800" b="1" dirty="0"/>
          </a:p>
        </p:txBody>
      </p:sp>
      <p:pic>
        <p:nvPicPr>
          <p:cNvPr id="9" name="Рисунок 8" descr="ЦМ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214414" y="1643050"/>
          <a:ext cx="6381752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00166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1571612"/>
            <a:ext cx="4214842" cy="385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900" dirty="0" smtClean="0"/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ЦМ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500306"/>
            <a:ext cx="742955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Требуется становление института специалистов которым могли бы  воспользоваться  лица, </a:t>
            </a:r>
            <a:r>
              <a:rPr lang="ru-RU" sz="3200" dirty="0" smtClean="0"/>
              <a:t>участвующие в  </a:t>
            </a:r>
            <a:r>
              <a:rPr lang="ru-RU" sz="3200" dirty="0"/>
              <a:t>деле,  а также сам </a:t>
            </a:r>
            <a:r>
              <a:rPr lang="ru-RU" sz="3200" dirty="0" smtClean="0"/>
              <a:t>суд.   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71670" y="714356"/>
          <a:ext cx="6286545" cy="5632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428892"/>
                <a:gridCol w="2000265"/>
              </a:tblGrid>
              <a:tr h="13349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вынесения решения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Ответчик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 компенсации  морального вреда  руб.</a:t>
                      </a:r>
                      <a:endParaRPr lang="ru-RU" dirty="0"/>
                    </a:p>
                  </a:txBody>
                  <a:tcPr/>
                </a:tc>
              </a:tr>
              <a:tr h="11653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23.09.2008 г.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/>
                        <a:t>МУЗ Городская  клиническая больница N 1</a:t>
                      </a:r>
                    </a:p>
                    <a:p>
                      <a:pPr algn="ctr"/>
                      <a:r>
                        <a:rPr lang="ru-RU" sz="1800" b="1" i="0" dirty="0" smtClean="0"/>
                        <a:t>Г. Новосибирск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 2 000 000 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901904">
                <a:tc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18.10.2008 г.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/>
                        <a:t> </a:t>
                      </a:r>
                      <a:r>
                        <a:rPr lang="ru-RU" sz="1800" b="1" dirty="0" err="1" smtClean="0"/>
                        <a:t>Починковская</a:t>
                      </a:r>
                      <a:r>
                        <a:rPr lang="ru-RU" sz="1800" b="1" dirty="0" smtClean="0"/>
                        <a:t> ЦРБ</a:t>
                      </a:r>
                    </a:p>
                    <a:p>
                      <a:pPr algn="ctr"/>
                      <a:r>
                        <a:rPr lang="ru-RU" sz="1800" b="1" dirty="0" smtClean="0"/>
                        <a:t>Нижегородской области </a:t>
                      </a:r>
                      <a:endParaRPr lang="ru-RU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500 000</a:t>
                      </a:r>
                      <a:endParaRPr lang="ru-RU" sz="2000" b="1" dirty="0"/>
                    </a:p>
                  </a:txBody>
                  <a:tcPr/>
                </a:tc>
              </a:tr>
              <a:tr h="7052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02.11.09 г. </a:t>
                      </a:r>
                    </a:p>
                    <a:p>
                      <a:pPr algn="ctr"/>
                      <a:r>
                        <a:rPr lang="ru-RU" sz="1800" b="1" dirty="0" smtClean="0"/>
                        <a:t>29.01.2010 г.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МБУЗ ГКБ  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г. Новосибирск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(2 000 000)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1 000 000 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924229">
                <a:tc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02.02.2010 г.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МУЗ «Городская больница N 1»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г. </a:t>
                      </a:r>
                      <a:r>
                        <a:rPr lang="ru-RU" sz="1800" b="1" dirty="0" err="1" smtClean="0"/>
                        <a:t>Ленинск-Кузнецкий</a:t>
                      </a:r>
                      <a:r>
                        <a:rPr lang="ru-RU" sz="1800" b="1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Кемеровской обл.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b="1" dirty="0" smtClean="0"/>
                        <a:t>300 000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ЦМ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357290" y="428604"/>
          <a:ext cx="626271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71604" y="3143248"/>
            <a:ext cx="607223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Оценка заключения эксперта 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143372" y="2214554"/>
            <a:ext cx="500066" cy="85725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357422" y="1428736"/>
          <a:ext cx="54768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357422" y="1428736"/>
          <a:ext cx="54768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428860" y="1285860"/>
          <a:ext cx="54768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428860" y="1285860"/>
          <a:ext cx="54768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43174" y="500042"/>
            <a:ext cx="385765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Институт специалистов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00562" y="1071546"/>
            <a:ext cx="357190" cy="21431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9" name="Рисунок 8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14546" y="785794"/>
            <a:ext cx="4500594" cy="50006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428728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428860" y="2928934"/>
            <a:ext cx="1785950" cy="42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уровень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6215074" y="4643446"/>
            <a:ext cx="2643206" cy="8572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Оценка судом 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5357826"/>
            <a:ext cx="1857388" cy="42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 уровень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071678"/>
            <a:ext cx="7429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Заключение специалиста </a:t>
            </a:r>
            <a:r>
              <a:rPr lang="ru-RU" sz="2000" dirty="0" smtClean="0"/>
              <a:t>, как </a:t>
            </a:r>
            <a:r>
              <a:rPr lang="ru-RU" sz="2000" dirty="0"/>
              <a:t>процессуальная </a:t>
            </a:r>
            <a:r>
              <a:rPr lang="ru-RU" sz="2000" dirty="0" smtClean="0"/>
              <a:t>форма, </a:t>
            </a:r>
            <a:r>
              <a:rPr lang="ru-RU" sz="2000" dirty="0"/>
              <a:t>не предусмотрена нормами   ГПК </a:t>
            </a:r>
            <a:r>
              <a:rPr lang="ru-RU" sz="2000" dirty="0" smtClean="0"/>
              <a:t>РФ.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643314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pPr algn="just"/>
            <a:r>
              <a:rPr lang="ru-RU" sz="2000" dirty="0" smtClean="0"/>
              <a:t>Суд </a:t>
            </a:r>
            <a:r>
              <a:rPr lang="ru-RU" sz="2000" dirty="0"/>
              <a:t>может привлекать специалистов для получения консультаций, пояснений и оказания непосредственной технической помощи (фотографирования, составления планов и схем, отбора образцов для экспертизы, оценки имущества).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68800" y="3244334"/>
            <a:ext cx="440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Статья 188. Консультация специалиста</a:t>
            </a:r>
          </a:p>
        </p:txBody>
      </p:sp>
      <p:pic>
        <p:nvPicPr>
          <p:cNvPr id="8" name="Рисунок 7" descr="ЦМ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000240"/>
            <a:ext cx="74295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Статья 71. Письменные доказательства</a:t>
            </a:r>
          </a:p>
          <a:p>
            <a:r>
              <a:rPr lang="ru-RU" sz="2000" dirty="0"/>
              <a:t>  </a:t>
            </a:r>
          </a:p>
          <a:p>
            <a:pPr algn="just"/>
            <a:r>
              <a:rPr lang="ru-RU" sz="2000" dirty="0"/>
              <a:t>1. Письменными доказательствами являются </a:t>
            </a:r>
            <a:r>
              <a:rPr lang="ru-RU" sz="2000" b="1" dirty="0">
                <a:solidFill>
                  <a:srgbClr val="FFFF00"/>
                </a:solidFill>
              </a:rPr>
              <a:t>содержащие сведения об обстоятельствах, имеющих значение для рассмотрения и разрешения дела</a:t>
            </a:r>
            <a:r>
              <a:rPr lang="ru-RU" sz="2000" dirty="0"/>
              <a:t>, акты, договоры, справки, деловая корреспонденция, иные </a:t>
            </a:r>
            <a:r>
              <a:rPr lang="ru-RU" sz="2000" b="1" dirty="0">
                <a:solidFill>
                  <a:srgbClr val="FFFF00"/>
                </a:solidFill>
              </a:rPr>
              <a:t>документы и материалы, выполненные в форме цифровой, графической записи</a:t>
            </a:r>
            <a:r>
              <a:rPr lang="ru-RU" sz="2000" dirty="0"/>
              <a:t>, в том числе полученные посредством факсимильной, электронной или другой связи либо иным позволяющим установить достоверность документа способом. 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 </a:t>
            </a:r>
          </a:p>
        </p:txBody>
      </p:sp>
      <p:pic>
        <p:nvPicPr>
          <p:cNvPr id="5" name="Рисунок 4" descr="ЦМ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428728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785794"/>
            <a:ext cx="59293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/>
              <a:t>Постановление Пленума Верховного суда РФ  от 19 декабря 2003 г. N 23 «О судебном решении» 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714620"/>
            <a:ext cx="74295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П.7.  </a:t>
            </a:r>
          </a:p>
          <a:p>
            <a:pPr algn="just"/>
            <a:r>
              <a:rPr lang="ru-RU" sz="2400" b="1" dirty="0" smtClean="0"/>
              <a:t>Оценка судом заключения должна быть </a:t>
            </a:r>
            <a:r>
              <a:rPr lang="ru-RU" sz="2400" b="1" u="sng" dirty="0" smtClean="0"/>
              <a:t>полно отражена в решении.</a:t>
            </a:r>
            <a:r>
              <a:rPr lang="ru-RU" sz="2400" dirty="0" smtClean="0"/>
              <a:t> При этом суду следует указывать, на </a:t>
            </a:r>
            <a:r>
              <a:rPr lang="ru-RU" sz="2400" b="1" dirty="0" smtClean="0"/>
              <a:t>чем основаны выводы эксперта, приняты ли им во внимание все материалы, представленные на экспертизу, и сделан ли им соответствующий анализ</a:t>
            </a:r>
            <a:r>
              <a:rPr lang="ru-RU" sz="2400" dirty="0" smtClean="0"/>
              <a:t>. </a:t>
            </a:r>
          </a:p>
          <a:p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286248" y="2143116"/>
            <a:ext cx="714380" cy="64294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ЦМ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071678"/>
            <a:ext cx="742955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b="1" dirty="0" smtClean="0"/>
              <a:t>Решение суда - акт </a:t>
            </a:r>
            <a:r>
              <a:rPr lang="ru-RU" sz="2800" b="1" dirty="0"/>
              <a:t>правоприменения, устанавливающего права и обязанности  сторон по спорному </a:t>
            </a:r>
            <a:r>
              <a:rPr lang="ru-RU" sz="2800" b="1" dirty="0" smtClean="0"/>
              <a:t>правоотношению</a:t>
            </a:r>
            <a:r>
              <a:rPr lang="ru-RU" sz="2800" dirty="0" smtClean="0"/>
              <a:t>.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285750" y="0"/>
            <a:ext cx="885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200">
              <a:cs typeface="Times New Roman" pitchFamily="18" charset="0"/>
            </a:endParaRPr>
          </a:p>
          <a:p>
            <a:endParaRPr lang="ru-RU" sz="1200">
              <a:cs typeface="Times New Roman" pitchFamily="18" charset="0"/>
            </a:endParaRPr>
          </a:p>
          <a:p>
            <a:endParaRPr lang="ru-RU" sz="1200">
              <a:cs typeface="Times New Roman" pitchFamily="18" charset="0"/>
            </a:endParaRPr>
          </a:p>
          <a:p>
            <a:endParaRPr lang="ru-RU" sz="1200">
              <a:cs typeface="Times New Roman" pitchFamily="18" charset="0"/>
            </a:endParaRPr>
          </a:p>
          <a:p>
            <a:endParaRPr lang="ru-RU" sz="1200">
              <a:cs typeface="Times New Roman" pitchFamily="18" charset="0"/>
            </a:endParaRPr>
          </a:p>
          <a:p>
            <a:endParaRPr lang="ru-RU" sz="120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4572008"/>
            <a:ext cx="692948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Благодарю за внимание ! </a:t>
            </a:r>
            <a:endParaRPr lang="ru-RU" sz="3600" dirty="0"/>
          </a:p>
        </p:txBody>
      </p:sp>
      <p:pic>
        <p:nvPicPr>
          <p:cNvPr id="6" name="Рисунок 5" descr="ЦМ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1857364"/>
            <a:ext cx="1942101" cy="21454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F470B-19DF-423E-BAAE-3089B6E53E5E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643174" y="714356"/>
            <a:ext cx="3786214" cy="4857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/>
              <a:t>Медицинская услуга </a:t>
            </a:r>
          </a:p>
          <a:p>
            <a:pPr lvl="0" algn="ctr"/>
            <a:endParaRPr lang="ru-RU" sz="3200" b="1" dirty="0" smtClean="0"/>
          </a:p>
          <a:p>
            <a:pPr lvl="0" algn="ctr"/>
            <a:r>
              <a:rPr lang="ru-RU" sz="3200" b="1" dirty="0" smtClean="0"/>
              <a:t>Здоровье </a:t>
            </a:r>
          </a:p>
          <a:p>
            <a:pPr lvl="0" algn="ctr"/>
            <a:endParaRPr lang="ru-RU" sz="3200" b="1" dirty="0" smtClean="0"/>
          </a:p>
          <a:p>
            <a:pPr lvl="0" algn="ctr"/>
            <a:r>
              <a:rPr lang="ru-RU" sz="3200" b="1" dirty="0" smtClean="0"/>
              <a:t>Вред здоровью </a:t>
            </a:r>
            <a:endParaRPr lang="ru-RU" sz="3200" b="1" dirty="0"/>
          </a:p>
        </p:txBody>
      </p:sp>
      <p:pic>
        <p:nvPicPr>
          <p:cNvPr id="5" name="Рисунок 4" descr="ЦМ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1700" indent="-901700"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857356" y="428604"/>
          <a:ext cx="6667504" cy="5207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857356" y="428604"/>
          <a:ext cx="6667504" cy="5207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трелка вверх 5"/>
          <p:cNvSpPr/>
          <p:nvPr/>
        </p:nvSpPr>
        <p:spPr>
          <a:xfrm>
            <a:off x="1785918" y="2857496"/>
            <a:ext cx="1919302" cy="2724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Судья </a:t>
            </a:r>
            <a:endParaRPr lang="ru-RU" sz="2400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715140" y="2928934"/>
            <a:ext cx="1919302" cy="2724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Врач </a:t>
            </a:r>
            <a:endParaRPr lang="ru-RU" sz="2400" dirty="0"/>
          </a:p>
        </p:txBody>
      </p:sp>
      <p:pic>
        <p:nvPicPr>
          <p:cNvPr id="8" name="Рисунок 7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571604" y="1714488"/>
          <a:ext cx="5946003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00166" y="1714488"/>
          <a:ext cx="642942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14546" y="1214422"/>
            <a:ext cx="49292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Спорное правоотношение </a:t>
            </a:r>
            <a:endParaRPr lang="ru-RU" sz="2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429124" y="2071678"/>
            <a:ext cx="500066" cy="11430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5000636"/>
            <a:ext cx="71438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429124" y="4286256"/>
            <a:ext cx="428628" cy="5715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ЦМП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575" y="357167"/>
            <a:ext cx="1048467" cy="115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71538" y="5786454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 ООО «Центр медицинского права»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928934"/>
            <a:ext cx="7429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 </a:t>
            </a:r>
            <a:r>
              <a:rPr lang="ru-RU" sz="2800" dirty="0" smtClean="0"/>
              <a:t>При </a:t>
            </a:r>
            <a:r>
              <a:rPr lang="ru-RU" sz="2800" dirty="0"/>
              <a:t>возникновении в процессе рассмотрения дела вопросов, требующих </a:t>
            </a:r>
            <a:r>
              <a:rPr lang="ru-RU" sz="2800" dirty="0">
                <a:solidFill>
                  <a:srgbClr val="FFFF00"/>
                </a:solidFill>
              </a:rPr>
              <a:t>специальных знаний </a:t>
            </a:r>
            <a:r>
              <a:rPr lang="ru-RU" sz="2800" dirty="0"/>
              <a:t>в различных областях науки, техники, искусства, ремесла, суд назначает </a:t>
            </a:r>
            <a:r>
              <a:rPr lang="ru-RU" sz="2800" dirty="0" smtClean="0"/>
              <a:t>экспертизу.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000240"/>
            <a:ext cx="52864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Заключение эксперта 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571480"/>
            <a:ext cx="728667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Законность – основа врачебной практики!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http://pravo-med.ru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E2F6-0D07-4CA1-A22D-35B2E668B98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образец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образец</Template>
  <TotalTime>2145</TotalTime>
  <Words>843</Words>
  <Application>Microsoft Office PowerPoint</Application>
  <PresentationFormat>Экран (4:3)</PresentationFormat>
  <Paragraphs>260</Paragraphs>
  <Slides>30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Презентация образец</vt:lpstr>
      <vt:lpstr>2_Специальное оформление</vt:lpstr>
      <vt:lpstr>1_Специальное оформление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Центр медицинского права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и способы совершенствования правосудности судебных решений по делам о причинении вреда здоровью при оказании медицинских услуг.  </dc:title>
  <dc:creator>Панов Алексей Валентинович</dc:creator>
  <cp:lastModifiedBy>Панов Алексей Валентинович</cp:lastModifiedBy>
  <cp:revision>15</cp:revision>
  <dcterms:created xsi:type="dcterms:W3CDTF">2009-11-19T07:06:13Z</dcterms:created>
  <dcterms:modified xsi:type="dcterms:W3CDTF">2010-05-19T07:16:12Z</dcterms:modified>
</cp:coreProperties>
</file>